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66"/>
  </p:notesMasterIdLst>
  <p:sldIdLst>
    <p:sldId id="325" r:id="rId3"/>
    <p:sldId id="328" r:id="rId4"/>
    <p:sldId id="349" r:id="rId5"/>
    <p:sldId id="346" r:id="rId6"/>
    <p:sldId id="343" r:id="rId7"/>
    <p:sldId id="347" r:id="rId8"/>
    <p:sldId id="350" r:id="rId9"/>
    <p:sldId id="318" r:id="rId10"/>
    <p:sldId id="327" r:id="rId11"/>
    <p:sldId id="331" r:id="rId12"/>
    <p:sldId id="344" r:id="rId13"/>
    <p:sldId id="329" r:id="rId14"/>
    <p:sldId id="337" r:id="rId15"/>
    <p:sldId id="332" r:id="rId16"/>
    <p:sldId id="338" r:id="rId17"/>
    <p:sldId id="315" r:id="rId18"/>
    <p:sldId id="340" r:id="rId19"/>
    <p:sldId id="334" r:id="rId20"/>
    <p:sldId id="342" r:id="rId21"/>
    <p:sldId id="345" r:id="rId22"/>
    <p:sldId id="333" r:id="rId23"/>
    <p:sldId id="348" r:id="rId24"/>
    <p:sldId id="335" r:id="rId25"/>
    <p:sldId id="305" r:id="rId26"/>
    <p:sldId id="319" r:id="rId27"/>
    <p:sldId id="309" r:id="rId28"/>
    <p:sldId id="298" r:id="rId29"/>
    <p:sldId id="302" r:id="rId30"/>
    <p:sldId id="323" r:id="rId31"/>
    <p:sldId id="330" r:id="rId32"/>
    <p:sldId id="286" r:id="rId33"/>
    <p:sldId id="324" r:id="rId34"/>
    <p:sldId id="289" r:id="rId35"/>
    <p:sldId id="326" r:id="rId36"/>
    <p:sldId id="284" r:id="rId37"/>
    <p:sldId id="314" r:id="rId38"/>
    <p:sldId id="316" r:id="rId39"/>
    <p:sldId id="317" r:id="rId40"/>
    <p:sldId id="321" r:id="rId41"/>
    <p:sldId id="300" r:id="rId42"/>
    <p:sldId id="320" r:id="rId43"/>
    <p:sldId id="295" r:id="rId44"/>
    <p:sldId id="290" r:id="rId45"/>
    <p:sldId id="287" r:id="rId46"/>
    <p:sldId id="297" r:id="rId47"/>
    <p:sldId id="294" r:id="rId48"/>
    <p:sldId id="291" r:id="rId49"/>
    <p:sldId id="267" r:id="rId50"/>
    <p:sldId id="269" r:id="rId51"/>
    <p:sldId id="293" r:id="rId52"/>
    <p:sldId id="312" r:id="rId53"/>
    <p:sldId id="292" r:id="rId54"/>
    <p:sldId id="258" r:id="rId55"/>
    <p:sldId id="271" r:id="rId56"/>
    <p:sldId id="301" r:id="rId57"/>
    <p:sldId id="282" r:id="rId58"/>
    <p:sldId id="288" r:id="rId59"/>
    <p:sldId id="261" r:id="rId60"/>
    <p:sldId id="285" r:id="rId61"/>
    <p:sldId id="308" r:id="rId62"/>
    <p:sldId id="296" r:id="rId63"/>
    <p:sldId id="283" r:id="rId64"/>
    <p:sldId id="313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A469"/>
    <a:srgbClr val="82926E"/>
    <a:srgbClr val="AC7B4A"/>
    <a:srgbClr val="6ED1AB"/>
    <a:srgbClr val="FFFFFF"/>
    <a:srgbClr val="4AB234"/>
    <a:srgbClr val="8B82BE"/>
    <a:srgbClr val="C9C0F1"/>
    <a:srgbClr val="9780A3"/>
    <a:srgbClr val="F7DC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43" autoAdjust="0"/>
    <p:restoredTop sz="95020" autoAdjust="0"/>
  </p:normalViewPr>
  <p:slideViewPr>
    <p:cSldViewPr snapToGrid="0">
      <p:cViewPr>
        <p:scale>
          <a:sx n="104" d="100"/>
          <a:sy n="104" d="100"/>
        </p:scale>
        <p:origin x="88" y="-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/Relationships>
</file>

<file path=ppt/media/image1.png>
</file>

<file path=ppt/media/image10.png>
</file>

<file path=ppt/media/image100.png>
</file>

<file path=ppt/media/image101.svg>
</file>

<file path=ppt/media/image102.png>
</file>

<file path=ppt/media/image103.svg>
</file>

<file path=ppt/media/image104.png>
</file>

<file path=ppt/media/image105.svg>
</file>

<file path=ppt/media/image106.png>
</file>

<file path=ppt/media/image107.png>
</file>

<file path=ppt/media/image108.svg>
</file>

<file path=ppt/media/image109.png>
</file>

<file path=ppt/media/image11.svg>
</file>

<file path=ppt/media/image110.png>
</file>

<file path=ppt/media/image111.svg>
</file>

<file path=ppt/media/image112.png>
</file>

<file path=ppt/media/image113.svg>
</file>

<file path=ppt/media/image114.png>
</file>

<file path=ppt/media/image115.png>
</file>

<file path=ppt/media/image116.png>
</file>

<file path=ppt/media/image117.png>
</file>

<file path=ppt/media/image118.sv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svg>
</file>

<file path=ppt/media/image127.PNG>
</file>

<file path=ppt/media/image128.PNG>
</file>

<file path=ppt/media/image129.png>
</file>

<file path=ppt/media/image13.sv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svg>
</file>

<file path=ppt/media/image15.svg>
</file>

<file path=ppt/media/image150.png>
</file>

<file path=ppt/media/image151.svg>
</file>

<file path=ppt/media/image152.png>
</file>

<file path=ppt/media/image153.svg>
</file>

<file path=ppt/media/image154.png>
</file>

<file path=ppt/media/image155.svg>
</file>

<file path=ppt/media/image156.png>
</file>

<file path=ppt/media/image157.sv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svg>
</file>

<file path=ppt/media/image170.png>
</file>

<file path=ppt/media/image171.sv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sv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svg>
</file>

<file path=ppt/media/image190.png>
</file>

<file path=ppt/media/image191.png>
</file>

<file path=ppt/media/image192.png>
</file>

<file path=ppt/media/image193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png>
</file>

<file path=ppt/media/image77.svg>
</file>

<file path=ppt/media/image78.png>
</file>

<file path=ppt/media/image79.png>
</file>

<file path=ppt/media/image8.png>
</file>

<file path=ppt/media/image80.png>
</file>

<file path=ppt/media/image81.png>
</file>

<file path=ppt/media/image82.svg>
</file>

<file path=ppt/media/image83.png>
</file>

<file path=ppt/media/image84.svg>
</file>

<file path=ppt/media/image85.png>
</file>

<file path=ppt/media/image86.svg>
</file>

<file path=ppt/media/image87.png>
</file>

<file path=ppt/media/image88.svg>
</file>

<file path=ppt/media/image89.png>
</file>

<file path=ppt/media/image9.svg>
</file>

<file path=ppt/media/image90.svg>
</file>

<file path=ppt/media/image91.png>
</file>

<file path=ppt/media/image92.svg>
</file>

<file path=ppt/media/image93.png>
</file>

<file path=ppt/media/image94.png>
</file>

<file path=ppt/media/image95.pn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Updated Version of the SAR Tree divided between </a:t>
            </a:r>
            <a:r>
              <a:rPr lang="en-US" dirty="0" err="1"/>
              <a:t>Stramenopiles</a:t>
            </a:r>
            <a:r>
              <a:rPr lang="en-US" dirty="0"/>
              <a:t>/</a:t>
            </a:r>
            <a:r>
              <a:rPr lang="en-US" dirty="0" err="1"/>
              <a:t>Alveolata</a:t>
            </a:r>
            <a:r>
              <a:rPr lang="en-US" dirty="0"/>
              <a:t>. Trying to Emphasize the areas of TORC loss (both 1 and 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2638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C626B-9981-6963-8AA1-AC80F9601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F873E6-E8B7-900C-94C0-558C2DE3FA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6D1384-9353-4A07-E8D3-49A650C73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62DE0-CEDE-D5B7-6456-549DB3734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0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3A374-C15D-0853-1133-2EA8B7AD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40C5D-2B07-B950-C428-5220382B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5E210-9589-5CAE-5246-6E658EC45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F4BCC-70E0-838C-F63E-A8C871C4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86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We need to add a start point. Have something that asks the question; what organisms have TORC2 Components and TORC1 Components?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46E8C-3AFC-E66E-EF78-18E90118C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ADE9DB-9485-886A-A954-DF2B0461F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4A1FB0-D5A3-1D5F-BF8C-47002E56B7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7DF5A-3070-1C78-A6C2-E5EFF1078C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134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86754-C329-5A01-CB2A-7E17B02E6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010EEC-69E3-7CD5-9B22-B9E1FB467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957CA8-780C-1CFA-EA3B-7877F2AF9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2D7E5-6533-F363-B3A0-F8BD64EED8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13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33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122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particular page is a sort of prototype for the last figure. No matter how we slice it though, the exact pathways are rather complicated and take up a lot of room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064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 Archaeplastida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887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E6AD91-F287-11D1-1F1A-D2B3074BA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51AFB6-E971-5B3C-9EB5-B85CCFD26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AD85A8-603A-5F74-7B86-660C8223E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 Possible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50910-156E-0A81-88D6-B3BEC39430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04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9F970-877F-522A-E0A5-06E96DD0A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231BF7-58B1-7B92-D176-85C5E47DA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78FDC5-51E1-76B3-DE18-6217DD547A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Supplemental Possible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89415-5CA4-B31E-AADE-C599C08F22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73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657-5946-13D9-268D-AF73C9982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D1B871-3EF9-7DC5-7F14-2ED6E128C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E932E7-9CD7-74D5-8D8A-89DB15F44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Supplemental Possible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89278-CB79-9C39-2FBE-FD96CDAC3F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37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45587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svg"/><Relationship Id="rId7" Type="http://schemas.openxmlformats.org/officeDocument/2006/relationships/image" Target="../media/image74.sv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3.png"/><Relationship Id="rId5" Type="http://schemas.openxmlformats.org/officeDocument/2006/relationships/image" Target="../media/image72.svg"/><Relationship Id="rId4" Type="http://schemas.openxmlformats.org/officeDocument/2006/relationships/image" Target="../media/image7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13" Type="http://schemas.openxmlformats.org/officeDocument/2006/relationships/image" Target="../media/image47.png"/><Relationship Id="rId18" Type="http://schemas.openxmlformats.org/officeDocument/2006/relationships/image" Target="../media/image52.svg"/><Relationship Id="rId3" Type="http://schemas.openxmlformats.org/officeDocument/2006/relationships/image" Target="../media/image76.png"/><Relationship Id="rId21" Type="http://schemas.openxmlformats.org/officeDocument/2006/relationships/image" Target="../media/image78.png"/><Relationship Id="rId7" Type="http://schemas.openxmlformats.org/officeDocument/2006/relationships/image" Target="../media/image41.png"/><Relationship Id="rId12" Type="http://schemas.openxmlformats.org/officeDocument/2006/relationships/image" Target="../media/image46.svg"/><Relationship Id="rId17" Type="http://schemas.openxmlformats.org/officeDocument/2006/relationships/image" Target="../media/image51.png"/><Relationship Id="rId2" Type="http://schemas.openxmlformats.org/officeDocument/2006/relationships/image" Target="../media/image75.png"/><Relationship Id="rId16" Type="http://schemas.openxmlformats.org/officeDocument/2006/relationships/image" Target="../media/image50.svg"/><Relationship Id="rId20" Type="http://schemas.openxmlformats.org/officeDocument/2006/relationships/image" Target="../media/image72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svg"/><Relationship Id="rId11" Type="http://schemas.openxmlformats.org/officeDocument/2006/relationships/image" Target="../media/image45.png"/><Relationship Id="rId5" Type="http://schemas.openxmlformats.org/officeDocument/2006/relationships/image" Target="../media/image39.png"/><Relationship Id="rId15" Type="http://schemas.openxmlformats.org/officeDocument/2006/relationships/image" Target="../media/image49.png"/><Relationship Id="rId23" Type="http://schemas.openxmlformats.org/officeDocument/2006/relationships/image" Target="../media/image80.png"/><Relationship Id="rId10" Type="http://schemas.openxmlformats.org/officeDocument/2006/relationships/image" Target="../media/image44.svg"/><Relationship Id="rId19" Type="http://schemas.openxmlformats.org/officeDocument/2006/relationships/image" Target="../media/image71.png"/><Relationship Id="rId4" Type="http://schemas.openxmlformats.org/officeDocument/2006/relationships/image" Target="../media/image77.svg"/><Relationship Id="rId9" Type="http://schemas.openxmlformats.org/officeDocument/2006/relationships/image" Target="../media/image43.png"/><Relationship Id="rId14" Type="http://schemas.openxmlformats.org/officeDocument/2006/relationships/image" Target="../media/image48.svg"/><Relationship Id="rId22" Type="http://schemas.openxmlformats.org/officeDocument/2006/relationships/image" Target="../media/image7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png"/><Relationship Id="rId13" Type="http://schemas.openxmlformats.org/officeDocument/2006/relationships/image" Target="../media/image50.svg"/><Relationship Id="rId18" Type="http://schemas.openxmlformats.org/officeDocument/2006/relationships/image" Target="../media/image83.png"/><Relationship Id="rId26" Type="http://schemas.openxmlformats.org/officeDocument/2006/relationships/image" Target="../media/image91.png"/><Relationship Id="rId3" Type="http://schemas.openxmlformats.org/officeDocument/2006/relationships/image" Target="../media/image82.svg"/><Relationship Id="rId21" Type="http://schemas.openxmlformats.org/officeDocument/2006/relationships/image" Target="../media/image86.svg"/><Relationship Id="rId7" Type="http://schemas.openxmlformats.org/officeDocument/2006/relationships/image" Target="../media/image40.svg"/><Relationship Id="rId12" Type="http://schemas.openxmlformats.org/officeDocument/2006/relationships/image" Target="../media/image49.png"/><Relationship Id="rId17" Type="http://schemas.openxmlformats.org/officeDocument/2006/relationships/image" Target="../media/image52.svg"/><Relationship Id="rId25" Type="http://schemas.openxmlformats.org/officeDocument/2006/relationships/image" Target="../media/image90.svg"/><Relationship Id="rId2" Type="http://schemas.openxmlformats.org/officeDocument/2006/relationships/image" Target="../media/image81.png"/><Relationship Id="rId16" Type="http://schemas.openxmlformats.org/officeDocument/2006/relationships/image" Target="../media/image51.png"/><Relationship Id="rId20" Type="http://schemas.openxmlformats.org/officeDocument/2006/relationships/image" Target="../media/image8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11" Type="http://schemas.openxmlformats.org/officeDocument/2006/relationships/image" Target="../media/image44.svg"/><Relationship Id="rId24" Type="http://schemas.openxmlformats.org/officeDocument/2006/relationships/image" Target="../media/image89.png"/><Relationship Id="rId5" Type="http://schemas.openxmlformats.org/officeDocument/2006/relationships/image" Target="../media/image42.svg"/><Relationship Id="rId15" Type="http://schemas.openxmlformats.org/officeDocument/2006/relationships/image" Target="../media/image48.svg"/><Relationship Id="rId23" Type="http://schemas.openxmlformats.org/officeDocument/2006/relationships/image" Target="../media/image88.svg"/><Relationship Id="rId10" Type="http://schemas.openxmlformats.org/officeDocument/2006/relationships/image" Target="../media/image43.png"/><Relationship Id="rId19" Type="http://schemas.openxmlformats.org/officeDocument/2006/relationships/image" Target="../media/image84.svg"/><Relationship Id="rId4" Type="http://schemas.openxmlformats.org/officeDocument/2006/relationships/image" Target="../media/image41.png"/><Relationship Id="rId9" Type="http://schemas.openxmlformats.org/officeDocument/2006/relationships/image" Target="../media/image77.svg"/><Relationship Id="rId14" Type="http://schemas.openxmlformats.org/officeDocument/2006/relationships/image" Target="../media/image47.png"/><Relationship Id="rId22" Type="http://schemas.openxmlformats.org/officeDocument/2006/relationships/image" Target="../media/image87.png"/><Relationship Id="rId27" Type="http://schemas.openxmlformats.org/officeDocument/2006/relationships/image" Target="../media/image9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png"/><Relationship Id="rId13" Type="http://schemas.openxmlformats.org/officeDocument/2006/relationships/image" Target="../media/image92.svg"/><Relationship Id="rId3" Type="http://schemas.openxmlformats.org/officeDocument/2006/relationships/image" Target="../media/image97.svg"/><Relationship Id="rId7" Type="http://schemas.openxmlformats.org/officeDocument/2006/relationships/image" Target="../media/image101.svg"/><Relationship Id="rId12" Type="http://schemas.openxmlformats.org/officeDocument/2006/relationships/image" Target="../media/image91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0.png"/><Relationship Id="rId11" Type="http://schemas.openxmlformats.org/officeDocument/2006/relationships/image" Target="../media/image105.svg"/><Relationship Id="rId5" Type="http://schemas.openxmlformats.org/officeDocument/2006/relationships/image" Target="../media/image99.svg"/><Relationship Id="rId10" Type="http://schemas.openxmlformats.org/officeDocument/2006/relationships/image" Target="../media/image104.png"/><Relationship Id="rId4" Type="http://schemas.openxmlformats.org/officeDocument/2006/relationships/image" Target="../media/image98.png"/><Relationship Id="rId9" Type="http://schemas.openxmlformats.org/officeDocument/2006/relationships/image" Target="../media/image10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8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svg"/><Relationship Id="rId5" Type="http://schemas.openxmlformats.org/officeDocument/2006/relationships/image" Target="../media/image71.png"/><Relationship Id="rId4" Type="http://schemas.openxmlformats.org/officeDocument/2006/relationships/image" Target="../media/image10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sv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sv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svg"/><Relationship Id="rId3" Type="http://schemas.openxmlformats.org/officeDocument/2006/relationships/image" Target="../media/image69.png"/><Relationship Id="rId7" Type="http://schemas.openxmlformats.org/officeDocument/2006/relationships/image" Target="../media/image1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1.svg"/><Relationship Id="rId5" Type="http://schemas.openxmlformats.org/officeDocument/2006/relationships/image" Target="../media/image110.png"/><Relationship Id="rId4" Type="http://schemas.openxmlformats.org/officeDocument/2006/relationships/image" Target="../media/image70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7" Type="http://schemas.openxmlformats.org/officeDocument/2006/relationships/image" Target="../media/image118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7.png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2.png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3.png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svg"/><Relationship Id="rId7" Type="http://schemas.openxmlformats.org/officeDocument/2006/relationships/image" Target="../media/image126.sv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5.png"/><Relationship Id="rId5" Type="http://schemas.openxmlformats.org/officeDocument/2006/relationships/image" Target="../media/image124.png"/><Relationship Id="rId4" Type="http://schemas.openxmlformats.org/officeDocument/2006/relationships/image" Target="../media/image10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18.png"/><Relationship Id="rId18" Type="http://schemas.openxmlformats.org/officeDocument/2006/relationships/image" Target="../media/image23.svg"/><Relationship Id="rId26" Type="http://schemas.openxmlformats.org/officeDocument/2006/relationships/image" Target="../media/image31.svg"/><Relationship Id="rId3" Type="http://schemas.openxmlformats.org/officeDocument/2006/relationships/image" Target="../media/image8.png"/><Relationship Id="rId21" Type="http://schemas.openxmlformats.org/officeDocument/2006/relationships/image" Target="../media/image26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17" Type="http://schemas.openxmlformats.org/officeDocument/2006/relationships/image" Target="../media/image22.png"/><Relationship Id="rId25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1.svg"/><Relationship Id="rId20" Type="http://schemas.openxmlformats.org/officeDocument/2006/relationships/image" Target="../media/image25.svg"/><Relationship Id="rId29" Type="http://schemas.openxmlformats.org/officeDocument/2006/relationships/image" Target="../media/image3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24" Type="http://schemas.openxmlformats.org/officeDocument/2006/relationships/image" Target="../media/image29.sv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23" Type="http://schemas.openxmlformats.org/officeDocument/2006/relationships/image" Target="../media/image28.png"/><Relationship Id="rId28" Type="http://schemas.openxmlformats.org/officeDocument/2006/relationships/image" Target="../media/image33.png"/><Relationship Id="rId10" Type="http://schemas.openxmlformats.org/officeDocument/2006/relationships/image" Target="../media/image15.svg"/><Relationship Id="rId19" Type="http://schemas.openxmlformats.org/officeDocument/2006/relationships/image" Target="../media/image24.png"/><Relationship Id="rId31" Type="http://schemas.openxmlformats.org/officeDocument/2006/relationships/image" Target="../media/image36.svg"/><Relationship Id="rId4" Type="http://schemas.openxmlformats.org/officeDocument/2006/relationships/image" Target="../media/image9.svg"/><Relationship Id="rId9" Type="http://schemas.openxmlformats.org/officeDocument/2006/relationships/image" Target="../media/image14.png"/><Relationship Id="rId14" Type="http://schemas.openxmlformats.org/officeDocument/2006/relationships/image" Target="../media/image19.svg"/><Relationship Id="rId22" Type="http://schemas.openxmlformats.org/officeDocument/2006/relationships/image" Target="../media/image27.svg"/><Relationship Id="rId27" Type="http://schemas.openxmlformats.org/officeDocument/2006/relationships/image" Target="../media/image32.png"/><Relationship Id="rId30" Type="http://schemas.openxmlformats.org/officeDocument/2006/relationships/image" Target="../media/image3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5.png"/><Relationship Id="rId4" Type="http://schemas.openxmlformats.org/officeDocument/2006/relationships/image" Target="../media/image1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0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3" Type="http://schemas.openxmlformats.org/officeDocument/2006/relationships/image" Target="../media/image65.png"/><Relationship Id="rId7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3.png"/><Relationship Id="rId11" Type="http://schemas.openxmlformats.org/officeDocument/2006/relationships/image" Target="../media/image136.png"/><Relationship Id="rId5" Type="http://schemas.openxmlformats.org/officeDocument/2006/relationships/image" Target="../media/image132.png"/><Relationship Id="rId10" Type="http://schemas.openxmlformats.org/officeDocument/2006/relationships/image" Target="../media/image68.png"/><Relationship Id="rId4" Type="http://schemas.openxmlformats.org/officeDocument/2006/relationships/image" Target="../media/image131.png"/><Relationship Id="rId9" Type="http://schemas.openxmlformats.org/officeDocument/2006/relationships/image" Target="../media/image135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3" Type="http://schemas.openxmlformats.org/officeDocument/2006/relationships/image" Target="../media/image65.png"/><Relationship Id="rId7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3.png"/><Relationship Id="rId11" Type="http://schemas.openxmlformats.org/officeDocument/2006/relationships/image" Target="../media/image136.png"/><Relationship Id="rId5" Type="http://schemas.openxmlformats.org/officeDocument/2006/relationships/image" Target="../media/image132.png"/><Relationship Id="rId10" Type="http://schemas.openxmlformats.org/officeDocument/2006/relationships/image" Target="../media/image68.png"/><Relationship Id="rId4" Type="http://schemas.openxmlformats.org/officeDocument/2006/relationships/image" Target="../media/image131.png"/><Relationship Id="rId9" Type="http://schemas.openxmlformats.org/officeDocument/2006/relationships/image" Target="../media/image1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.png"/><Relationship Id="rId3" Type="http://schemas.openxmlformats.org/officeDocument/2006/relationships/image" Target="../media/image137.png"/><Relationship Id="rId7" Type="http://schemas.openxmlformats.org/officeDocument/2006/relationships/image" Target="../media/image141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0.png"/><Relationship Id="rId11" Type="http://schemas.openxmlformats.org/officeDocument/2006/relationships/image" Target="../media/image142.png"/><Relationship Id="rId5" Type="http://schemas.openxmlformats.org/officeDocument/2006/relationships/image" Target="../media/image139.png"/><Relationship Id="rId10" Type="http://schemas.openxmlformats.org/officeDocument/2006/relationships/image" Target="../media/image121.png"/><Relationship Id="rId4" Type="http://schemas.openxmlformats.org/officeDocument/2006/relationships/image" Target="../media/image138.png"/><Relationship Id="rId9" Type="http://schemas.openxmlformats.org/officeDocument/2006/relationships/image" Target="../media/image12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7.png"/><Relationship Id="rId4" Type="http://schemas.openxmlformats.org/officeDocument/2006/relationships/image" Target="../media/image14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sv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6.svg"/><Relationship Id="rId3" Type="http://schemas.openxmlformats.org/officeDocument/2006/relationships/image" Target="../media/image148.png"/><Relationship Id="rId7" Type="http://schemas.openxmlformats.org/officeDocument/2006/relationships/image" Target="../media/image125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1.svg"/><Relationship Id="rId5" Type="http://schemas.openxmlformats.org/officeDocument/2006/relationships/image" Target="../media/image150.png"/><Relationship Id="rId4" Type="http://schemas.openxmlformats.org/officeDocument/2006/relationships/image" Target="../media/image149.sv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2.png"/><Relationship Id="rId13" Type="http://schemas.openxmlformats.org/officeDocument/2006/relationships/image" Target="../media/image157.svg"/><Relationship Id="rId3" Type="http://schemas.openxmlformats.org/officeDocument/2006/relationships/image" Target="../media/image70.svg"/><Relationship Id="rId7" Type="http://schemas.openxmlformats.org/officeDocument/2006/relationships/image" Target="../media/image113.svg"/><Relationship Id="rId12" Type="http://schemas.openxmlformats.org/officeDocument/2006/relationships/image" Target="../media/image156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2.png"/><Relationship Id="rId11" Type="http://schemas.openxmlformats.org/officeDocument/2006/relationships/image" Target="../media/image155.svg"/><Relationship Id="rId5" Type="http://schemas.openxmlformats.org/officeDocument/2006/relationships/image" Target="../media/image111.svg"/><Relationship Id="rId10" Type="http://schemas.openxmlformats.org/officeDocument/2006/relationships/image" Target="../media/image154.png"/><Relationship Id="rId4" Type="http://schemas.openxmlformats.org/officeDocument/2006/relationships/image" Target="../media/image110.png"/><Relationship Id="rId9" Type="http://schemas.openxmlformats.org/officeDocument/2006/relationships/image" Target="../media/image153.sv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png"/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6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3.png"/><Relationship Id="rId5" Type="http://schemas.openxmlformats.org/officeDocument/2006/relationships/image" Target="../media/image162.png"/><Relationship Id="rId4" Type="http://schemas.openxmlformats.org/officeDocument/2006/relationships/image" Target="../media/image16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6.png"/><Relationship Id="rId4" Type="http://schemas.openxmlformats.org/officeDocument/2006/relationships/image" Target="../media/image165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9.png"/><Relationship Id="rId3" Type="http://schemas.openxmlformats.org/officeDocument/2006/relationships/image" Target="../media/image160.png"/><Relationship Id="rId7" Type="http://schemas.openxmlformats.org/officeDocument/2006/relationships/image" Target="../media/image16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7.png"/><Relationship Id="rId5" Type="http://schemas.openxmlformats.org/officeDocument/2006/relationships/image" Target="../media/image162.png"/><Relationship Id="rId4" Type="http://schemas.openxmlformats.org/officeDocument/2006/relationships/image" Target="../media/image16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5.png"/><Relationship Id="rId4" Type="http://schemas.openxmlformats.org/officeDocument/2006/relationships/image" Target="../media/image129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4.png"/><Relationship Id="rId4" Type="http://schemas.openxmlformats.org/officeDocument/2006/relationships/image" Target="../media/image146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3" Type="http://schemas.openxmlformats.org/officeDocument/2006/relationships/image" Target="../media/image171.svg"/><Relationship Id="rId7" Type="http://schemas.openxmlformats.org/officeDocument/2006/relationships/image" Target="../media/image140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9.png"/><Relationship Id="rId5" Type="http://schemas.openxmlformats.org/officeDocument/2006/relationships/image" Target="../media/image138.png"/><Relationship Id="rId4" Type="http://schemas.openxmlformats.org/officeDocument/2006/relationships/image" Target="../media/image137.png"/><Relationship Id="rId9" Type="http://schemas.openxmlformats.org/officeDocument/2006/relationships/image" Target="../media/image14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3.png"/><Relationship Id="rId4" Type="http://schemas.openxmlformats.org/officeDocument/2006/relationships/image" Target="../media/image172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4.png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5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image" Target="../media/image17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0.svg"/><Relationship Id="rId5" Type="http://schemas.openxmlformats.org/officeDocument/2006/relationships/image" Target="../media/image179.png"/><Relationship Id="rId4" Type="http://schemas.openxmlformats.org/officeDocument/2006/relationships/image" Target="../media/image178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3.png"/><Relationship Id="rId5" Type="http://schemas.openxmlformats.org/officeDocument/2006/relationships/image" Target="../media/image182.png"/><Relationship Id="rId4" Type="http://schemas.openxmlformats.org/officeDocument/2006/relationships/image" Target="../media/image18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3.png"/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1.png"/><Relationship Id="rId4" Type="http://schemas.openxmlformats.org/officeDocument/2006/relationships/image" Target="../media/image18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50.svg"/><Relationship Id="rId18" Type="http://schemas.openxmlformats.org/officeDocument/2006/relationships/image" Target="../media/image54.svg"/><Relationship Id="rId3" Type="http://schemas.openxmlformats.org/officeDocument/2006/relationships/image" Target="../media/image40.svg"/><Relationship Id="rId7" Type="http://schemas.openxmlformats.org/officeDocument/2006/relationships/image" Target="../media/image44.svg"/><Relationship Id="rId12" Type="http://schemas.openxmlformats.org/officeDocument/2006/relationships/image" Target="../media/image49.png"/><Relationship Id="rId17" Type="http://schemas.openxmlformats.org/officeDocument/2006/relationships/image" Target="../media/image53.png"/><Relationship Id="rId2" Type="http://schemas.openxmlformats.org/officeDocument/2006/relationships/image" Target="../media/image39.png"/><Relationship Id="rId16" Type="http://schemas.openxmlformats.org/officeDocument/2006/relationships/image" Target="../media/image32.png"/><Relationship Id="rId20" Type="http://schemas.openxmlformats.org/officeDocument/2006/relationships/image" Target="../media/image56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11" Type="http://schemas.openxmlformats.org/officeDocument/2006/relationships/image" Target="../media/image48.svg"/><Relationship Id="rId5" Type="http://schemas.openxmlformats.org/officeDocument/2006/relationships/image" Target="../media/image42.svg"/><Relationship Id="rId15" Type="http://schemas.openxmlformats.org/officeDocument/2006/relationships/image" Target="../media/image52.svg"/><Relationship Id="rId10" Type="http://schemas.openxmlformats.org/officeDocument/2006/relationships/image" Target="../media/image47.png"/><Relationship Id="rId19" Type="http://schemas.openxmlformats.org/officeDocument/2006/relationships/image" Target="../media/image55.png"/><Relationship Id="rId4" Type="http://schemas.openxmlformats.org/officeDocument/2006/relationships/image" Target="../media/image41.png"/><Relationship Id="rId9" Type="http://schemas.openxmlformats.org/officeDocument/2006/relationships/image" Target="../media/image46.svg"/><Relationship Id="rId14" Type="http://schemas.openxmlformats.org/officeDocument/2006/relationships/image" Target="../media/image51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7.png"/><Relationship Id="rId5" Type="http://schemas.openxmlformats.org/officeDocument/2006/relationships/image" Target="../media/image146.png"/><Relationship Id="rId4" Type="http://schemas.openxmlformats.org/officeDocument/2006/relationships/image" Target="../media/image185.png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png"/><Relationship Id="rId3" Type="http://schemas.openxmlformats.org/officeDocument/2006/relationships/image" Target="../media/image187.png"/><Relationship Id="rId7" Type="http://schemas.openxmlformats.org/officeDocument/2006/relationships/image" Target="../media/image191.png"/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0.png"/><Relationship Id="rId5" Type="http://schemas.openxmlformats.org/officeDocument/2006/relationships/image" Target="../media/image189.png"/><Relationship Id="rId4" Type="http://schemas.openxmlformats.org/officeDocument/2006/relationships/image" Target="../media/image188.png"/><Relationship Id="rId9" Type="http://schemas.openxmlformats.org/officeDocument/2006/relationships/image" Target="../media/image193.png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.png"/><Relationship Id="rId3" Type="http://schemas.openxmlformats.org/officeDocument/2006/relationships/image" Target="../media/image137.png"/><Relationship Id="rId7" Type="http://schemas.openxmlformats.org/officeDocument/2006/relationships/image" Target="../media/image141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0.png"/><Relationship Id="rId11" Type="http://schemas.openxmlformats.org/officeDocument/2006/relationships/image" Target="../media/image142.png"/><Relationship Id="rId5" Type="http://schemas.openxmlformats.org/officeDocument/2006/relationships/image" Target="../media/image139.png"/><Relationship Id="rId10" Type="http://schemas.openxmlformats.org/officeDocument/2006/relationships/image" Target="../media/image121.png"/><Relationship Id="rId4" Type="http://schemas.openxmlformats.org/officeDocument/2006/relationships/image" Target="../media/image138.png"/><Relationship Id="rId9" Type="http://schemas.openxmlformats.org/officeDocument/2006/relationships/image" Target="../media/image1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50.svg"/><Relationship Id="rId18" Type="http://schemas.openxmlformats.org/officeDocument/2006/relationships/image" Target="../media/image54.svg"/><Relationship Id="rId3" Type="http://schemas.openxmlformats.org/officeDocument/2006/relationships/image" Target="../media/image40.svg"/><Relationship Id="rId7" Type="http://schemas.openxmlformats.org/officeDocument/2006/relationships/image" Target="../media/image44.svg"/><Relationship Id="rId12" Type="http://schemas.openxmlformats.org/officeDocument/2006/relationships/image" Target="../media/image49.png"/><Relationship Id="rId17" Type="http://schemas.openxmlformats.org/officeDocument/2006/relationships/image" Target="../media/image53.png"/><Relationship Id="rId2" Type="http://schemas.openxmlformats.org/officeDocument/2006/relationships/image" Target="../media/image39.png"/><Relationship Id="rId16" Type="http://schemas.openxmlformats.org/officeDocument/2006/relationships/image" Target="../media/image32.png"/><Relationship Id="rId20" Type="http://schemas.openxmlformats.org/officeDocument/2006/relationships/image" Target="../media/image56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11" Type="http://schemas.openxmlformats.org/officeDocument/2006/relationships/image" Target="../media/image48.svg"/><Relationship Id="rId5" Type="http://schemas.openxmlformats.org/officeDocument/2006/relationships/image" Target="../media/image42.svg"/><Relationship Id="rId15" Type="http://schemas.openxmlformats.org/officeDocument/2006/relationships/image" Target="../media/image52.svg"/><Relationship Id="rId10" Type="http://schemas.openxmlformats.org/officeDocument/2006/relationships/image" Target="../media/image47.png"/><Relationship Id="rId19" Type="http://schemas.openxmlformats.org/officeDocument/2006/relationships/image" Target="../media/image55.png"/><Relationship Id="rId4" Type="http://schemas.openxmlformats.org/officeDocument/2006/relationships/image" Target="../media/image41.png"/><Relationship Id="rId9" Type="http://schemas.openxmlformats.org/officeDocument/2006/relationships/image" Target="../media/image46.svg"/><Relationship Id="rId14" Type="http://schemas.openxmlformats.org/officeDocument/2006/relationships/image" Target="../media/image5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10" Type="http://schemas.openxmlformats.org/officeDocument/2006/relationships/image" Target="../media/image64.png"/><Relationship Id="rId4" Type="http://schemas.openxmlformats.org/officeDocument/2006/relationships/image" Target="../media/image58.png"/><Relationship Id="rId9" Type="http://schemas.openxmlformats.org/officeDocument/2006/relationships/image" Target="../media/image6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DFBFE-8D42-EC71-7C26-D486B1080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D7AD7B-345B-BB67-E941-EC21C1228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93" y="398934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5C6E10-2C2F-3B0D-4570-3BBEDDED9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F07B594-CFCC-34CD-C96E-8F0C72DB605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5DED6E6-A081-C8FD-A3F4-7A17BB0C74A2}"/>
              </a:ext>
            </a:extLst>
          </p:cNvPr>
          <p:cNvGrpSpPr/>
          <p:nvPr/>
        </p:nvGrpSpPr>
        <p:grpSpPr>
          <a:xfrm>
            <a:off x="5695261" y="1206498"/>
            <a:ext cx="6496739" cy="2480580"/>
            <a:chOff x="-20109" y="849517"/>
            <a:chExt cx="12532955" cy="5617183"/>
          </a:xfrm>
        </p:grpSpPr>
        <p:sp>
          <p:nvSpPr>
            <p:cNvPr id="5" name="Flowchart: Magnetic Disk 4">
              <a:extLst>
                <a:ext uri="{FF2B5EF4-FFF2-40B4-BE49-F238E27FC236}">
                  <a16:creationId xmlns:a16="http://schemas.microsoft.com/office/drawing/2014/main" id="{05A7BBA9-D27F-3BD5-5862-A8EA38A3DDF9}"/>
                </a:ext>
              </a:extLst>
            </p:cNvPr>
            <p:cNvSpPr/>
            <p:nvPr/>
          </p:nvSpPr>
          <p:spPr>
            <a:xfrm>
              <a:off x="-20109" y="2051243"/>
              <a:ext cx="1529084" cy="2297733"/>
            </a:xfrm>
            <a:prstGeom prst="flowChartMagneticDisk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NCBI/JGI</a:t>
              </a: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5A2F1BBB-F9F5-AA5B-B04D-7397068380CA}"/>
                </a:ext>
              </a:extLst>
            </p:cNvPr>
            <p:cNvSpPr/>
            <p:nvPr/>
          </p:nvSpPr>
          <p:spPr>
            <a:xfrm>
              <a:off x="1977784" y="1020436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HMMER</a:t>
              </a:r>
            </a:p>
          </p:txBody>
        </p:sp>
        <p:sp>
          <p:nvSpPr>
            <p:cNvPr id="33" name="Flowchart: Process 32">
              <a:extLst>
                <a:ext uri="{FF2B5EF4-FFF2-40B4-BE49-F238E27FC236}">
                  <a16:creationId xmlns:a16="http://schemas.microsoft.com/office/drawing/2014/main" id="{5E9A80D7-2B65-37AE-B8F0-55BBDBCA0476}"/>
                </a:ext>
              </a:extLst>
            </p:cNvPr>
            <p:cNvSpPr/>
            <p:nvPr/>
          </p:nvSpPr>
          <p:spPr>
            <a:xfrm>
              <a:off x="1950413" y="4418669"/>
              <a:ext cx="1601167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DIAMOND</a:t>
              </a:r>
            </a:p>
          </p:txBody>
        </p:sp>
        <p:sp>
          <p:nvSpPr>
            <p:cNvPr id="34" name="Flowchart: Process 33">
              <a:extLst>
                <a:ext uri="{FF2B5EF4-FFF2-40B4-BE49-F238E27FC236}">
                  <a16:creationId xmlns:a16="http://schemas.microsoft.com/office/drawing/2014/main" id="{4B203858-F0B6-AD98-057E-735509CBF60E}"/>
                </a:ext>
              </a:extLst>
            </p:cNvPr>
            <p:cNvSpPr/>
            <p:nvPr/>
          </p:nvSpPr>
          <p:spPr>
            <a:xfrm>
              <a:off x="4719307" y="1020434"/>
              <a:ext cx="1600073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/>
                <a:t>ClustalO</a:t>
              </a:r>
              <a:endParaRPr lang="en-US" sz="1000" dirty="0"/>
            </a:p>
          </p:txBody>
        </p:sp>
        <p:sp>
          <p:nvSpPr>
            <p:cNvPr id="35" name="Flowchart: Data 34">
              <a:extLst>
                <a:ext uri="{FF2B5EF4-FFF2-40B4-BE49-F238E27FC236}">
                  <a16:creationId xmlns:a16="http://schemas.microsoft.com/office/drawing/2014/main" id="{5972A67D-7058-0FBA-A8AE-0FF8528FAB2B}"/>
                </a:ext>
              </a:extLst>
            </p:cNvPr>
            <p:cNvSpPr/>
            <p:nvPr/>
          </p:nvSpPr>
          <p:spPr>
            <a:xfrm>
              <a:off x="4218102" y="2760929"/>
              <a:ext cx="2533225" cy="780585"/>
            </a:xfrm>
            <a:prstGeom prst="flowChartInputOutpu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/>
                <a:t>Dataframe</a:t>
              </a:r>
              <a:endParaRPr lang="en-US" sz="1000" dirty="0"/>
            </a:p>
          </p:txBody>
        </p:sp>
        <p:sp>
          <p:nvSpPr>
            <p:cNvPr id="36" name="Flowchart: Multidocument 35">
              <a:extLst>
                <a:ext uri="{FF2B5EF4-FFF2-40B4-BE49-F238E27FC236}">
                  <a16:creationId xmlns:a16="http://schemas.microsoft.com/office/drawing/2014/main" id="{78DE5AF8-500B-93E4-DB7B-7945FEFD26D9}"/>
                </a:ext>
              </a:extLst>
            </p:cNvPr>
            <p:cNvSpPr/>
            <p:nvPr/>
          </p:nvSpPr>
          <p:spPr>
            <a:xfrm>
              <a:off x="7337256" y="849517"/>
              <a:ext cx="1839951" cy="1193179"/>
            </a:xfrm>
            <a:prstGeom prst="flowChartMultidocumen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/>
                <a:t>Phylo</a:t>
              </a:r>
              <a:r>
                <a:rPr lang="en-US" sz="1000" dirty="0"/>
                <a:t> Trees</a:t>
              </a:r>
            </a:p>
          </p:txBody>
        </p:sp>
        <p:sp>
          <p:nvSpPr>
            <p:cNvPr id="37" name="Flowchart: Multidocument 36">
              <a:extLst>
                <a:ext uri="{FF2B5EF4-FFF2-40B4-BE49-F238E27FC236}">
                  <a16:creationId xmlns:a16="http://schemas.microsoft.com/office/drawing/2014/main" id="{3FBEEFFA-9546-EF82-1C9D-0F6F89B5BBF3}"/>
                </a:ext>
              </a:extLst>
            </p:cNvPr>
            <p:cNvSpPr/>
            <p:nvPr/>
          </p:nvSpPr>
          <p:spPr>
            <a:xfrm>
              <a:off x="7064409" y="4348974"/>
              <a:ext cx="2107581" cy="1201726"/>
            </a:xfrm>
            <a:prstGeom prst="flowChartMultidocumen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Graphs</a:t>
              </a:r>
            </a:p>
          </p:txBody>
        </p:sp>
        <p:sp>
          <p:nvSpPr>
            <p:cNvPr id="38" name="Flowchart: Alternate Process 37">
              <a:extLst>
                <a:ext uri="{FF2B5EF4-FFF2-40B4-BE49-F238E27FC236}">
                  <a16:creationId xmlns:a16="http://schemas.microsoft.com/office/drawing/2014/main" id="{9FF5F39D-2F5D-83E9-1B04-3760F8B21CFA}"/>
                </a:ext>
              </a:extLst>
            </p:cNvPr>
            <p:cNvSpPr/>
            <p:nvPr/>
          </p:nvSpPr>
          <p:spPr>
            <a:xfrm>
              <a:off x="10028800" y="2668581"/>
              <a:ext cx="2484046" cy="1260088"/>
            </a:xfrm>
            <a:prstGeom prst="flowChartAlternateProcess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Results</a:t>
              </a:r>
            </a:p>
          </p:txBody>
        </p:sp>
        <p:sp>
          <p:nvSpPr>
            <p:cNvPr id="39" name="Flowchart: Off-page Connector 38">
              <a:extLst>
                <a:ext uri="{FF2B5EF4-FFF2-40B4-BE49-F238E27FC236}">
                  <a16:creationId xmlns:a16="http://schemas.microsoft.com/office/drawing/2014/main" id="{9613F1D4-F2A0-8760-252D-C113BCE18AC6}"/>
                </a:ext>
              </a:extLst>
            </p:cNvPr>
            <p:cNvSpPr/>
            <p:nvPr/>
          </p:nvSpPr>
          <p:spPr>
            <a:xfrm>
              <a:off x="4458402" y="4808961"/>
              <a:ext cx="2052622" cy="1657739"/>
            </a:xfrm>
            <a:prstGeom prst="flowChartOffpageConnector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Primary</a:t>
              </a:r>
            </a:p>
            <a:p>
              <a:pPr algn="ctr"/>
              <a:r>
                <a:rPr lang="en-US" sz="1000" dirty="0"/>
                <a:t>Literature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66A8C1F5-580D-5F5D-841C-906254D1DB6B}"/>
                </a:ext>
              </a:extLst>
            </p:cNvPr>
            <p:cNvCxnSpPr>
              <a:cxnSpLocks/>
              <a:endCxn id="36" idx="2"/>
            </p:cNvCxnSpPr>
            <p:nvPr/>
          </p:nvCxnSpPr>
          <p:spPr>
            <a:xfrm flipV="1">
              <a:off x="8118199" y="1997511"/>
              <a:ext cx="11089" cy="23514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0298D74E-026A-DAB7-D7E2-917665C88527}"/>
                </a:ext>
              </a:extLst>
            </p:cNvPr>
            <p:cNvCxnSpPr>
              <a:cxnSpLocks/>
              <a:stCxn id="36" idx="2"/>
            </p:cNvCxnSpPr>
            <p:nvPr/>
          </p:nvCxnSpPr>
          <p:spPr>
            <a:xfrm flipH="1">
              <a:off x="8118199" y="1997511"/>
              <a:ext cx="11089" cy="235146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Flowchart: Process 51">
              <a:extLst>
                <a:ext uri="{FF2B5EF4-FFF2-40B4-BE49-F238E27FC236}">
                  <a16:creationId xmlns:a16="http://schemas.microsoft.com/office/drawing/2014/main" id="{FA7A461B-48D9-D273-059A-BC37CFFC8567}"/>
                </a:ext>
              </a:extLst>
            </p:cNvPr>
            <p:cNvSpPr/>
            <p:nvPr/>
          </p:nvSpPr>
          <p:spPr>
            <a:xfrm>
              <a:off x="2000320" y="215482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BLAST</a:t>
              </a:r>
            </a:p>
          </p:txBody>
        </p:sp>
        <p:sp>
          <p:nvSpPr>
            <p:cNvPr id="53" name="Flowchart: Process 52">
              <a:extLst>
                <a:ext uri="{FF2B5EF4-FFF2-40B4-BE49-F238E27FC236}">
                  <a16:creationId xmlns:a16="http://schemas.microsoft.com/office/drawing/2014/main" id="{4116A87C-6098-279B-6C5F-4722756133E5}"/>
                </a:ext>
              </a:extLst>
            </p:cNvPr>
            <p:cNvSpPr/>
            <p:nvPr/>
          </p:nvSpPr>
          <p:spPr>
            <a:xfrm>
              <a:off x="1935991" y="328427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BUSCO</a:t>
              </a: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D89FEBA6-ED98-C97F-97C8-974611A8514D}"/>
                </a:ext>
              </a:extLst>
            </p:cNvPr>
            <p:cNvCxnSpPr>
              <a:cxnSpLocks/>
              <a:stCxn id="39" idx="0"/>
              <a:endCxn id="35" idx="4"/>
            </p:cNvCxnSpPr>
            <p:nvPr/>
          </p:nvCxnSpPr>
          <p:spPr>
            <a:xfrm flipV="1">
              <a:off x="5484714" y="3541514"/>
              <a:ext cx="0" cy="126744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6DE45C4A-FF51-D2F7-D7D7-DEF025EE2314}"/>
                </a:ext>
              </a:extLst>
            </p:cNvPr>
            <p:cNvCxnSpPr>
              <a:cxnSpLocks/>
              <a:stCxn id="5" idx="1"/>
              <a:endCxn id="36" idx="0"/>
            </p:cNvCxnSpPr>
            <p:nvPr/>
          </p:nvCxnSpPr>
          <p:spPr>
            <a:xfrm rot="5400000" flipH="1" flipV="1">
              <a:off x="3963262" y="-2369308"/>
              <a:ext cx="1201725" cy="7639381"/>
            </a:xfrm>
            <a:prstGeom prst="bentConnector3">
              <a:avLst>
                <a:gd name="adj1" fmla="val 177052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86751E12-B9BB-6476-53D8-18107D4AF735}"/>
              </a:ext>
            </a:extLst>
          </p:cNvPr>
          <p:cNvCxnSpPr>
            <a:cxnSpLocks/>
            <a:stCxn id="35" idx="1"/>
            <a:endCxn id="34" idx="2"/>
          </p:cNvCxnSpPr>
          <p:nvPr/>
        </p:nvCxnSpPr>
        <p:spPr>
          <a:xfrm flipV="1">
            <a:off x="8548810" y="1626687"/>
            <a:ext cx="17951" cy="423901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31699E92-A968-0405-546C-9C01324B3D5A}"/>
              </a:ext>
            </a:extLst>
          </p:cNvPr>
          <p:cNvCxnSpPr>
            <a:stCxn id="33" idx="3"/>
            <a:endCxn id="35" idx="2"/>
          </p:cNvCxnSpPr>
          <p:nvPr/>
        </p:nvCxnSpPr>
        <p:spPr>
          <a:xfrm flipV="1">
            <a:off x="7546726" y="2222944"/>
            <a:ext cx="476822" cy="73206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44018FAB-337E-27D3-4E72-12BE75CA9920}"/>
              </a:ext>
            </a:extLst>
          </p:cNvPr>
          <p:cNvCxnSpPr>
            <a:stCxn id="53" idx="3"/>
            <a:endCxn id="35" idx="2"/>
          </p:cNvCxnSpPr>
          <p:nvPr/>
        </p:nvCxnSpPr>
        <p:spPr>
          <a:xfrm flipV="1">
            <a:off x="7539249" y="2222944"/>
            <a:ext cx="484299" cy="231114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746B531A-AD07-A75B-6998-014862C4B9CF}"/>
              </a:ext>
            </a:extLst>
          </p:cNvPr>
          <p:cNvCxnSpPr>
            <a:stCxn id="52" idx="3"/>
            <a:endCxn id="35" idx="2"/>
          </p:cNvCxnSpPr>
          <p:nvPr/>
        </p:nvCxnSpPr>
        <p:spPr>
          <a:xfrm>
            <a:off x="7572596" y="1955287"/>
            <a:ext cx="450952" cy="267657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E7A90F57-EDF3-B709-91DF-0BD887440CA7}"/>
              </a:ext>
            </a:extLst>
          </p:cNvPr>
          <p:cNvCxnSpPr>
            <a:stCxn id="6" idx="3"/>
            <a:endCxn id="35" idx="2"/>
          </p:cNvCxnSpPr>
          <p:nvPr/>
        </p:nvCxnSpPr>
        <p:spPr>
          <a:xfrm>
            <a:off x="7560914" y="1454333"/>
            <a:ext cx="462634" cy="768611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0E08E475-6C04-1384-CD06-366CF74958D4}"/>
              </a:ext>
            </a:extLst>
          </p:cNvPr>
          <p:cNvCxnSpPr>
            <a:stCxn id="5" idx="4"/>
            <a:endCxn id="33" idx="1"/>
          </p:cNvCxnSpPr>
          <p:nvPr/>
        </p:nvCxnSpPr>
        <p:spPr>
          <a:xfrm>
            <a:off x="6487896" y="2244533"/>
            <a:ext cx="228829" cy="71047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F88B8A04-73E5-605A-E542-DA27F9D3BBA2}"/>
              </a:ext>
            </a:extLst>
          </p:cNvPr>
          <p:cNvCxnSpPr>
            <a:stCxn id="5" idx="4"/>
            <a:endCxn id="53" idx="1"/>
          </p:cNvCxnSpPr>
          <p:nvPr/>
        </p:nvCxnSpPr>
        <p:spPr>
          <a:xfrm>
            <a:off x="6487896" y="2244533"/>
            <a:ext cx="221353" cy="20952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31C183EF-3BF1-5710-9177-448387110903}"/>
              </a:ext>
            </a:extLst>
          </p:cNvPr>
          <p:cNvCxnSpPr>
            <a:stCxn id="5" idx="4"/>
            <a:endCxn id="52" idx="1"/>
          </p:cNvCxnSpPr>
          <p:nvPr/>
        </p:nvCxnSpPr>
        <p:spPr>
          <a:xfrm flipV="1">
            <a:off x="6487896" y="1955287"/>
            <a:ext cx="254700" cy="289246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1550B9D-EF12-2247-B838-C681A826511D}"/>
              </a:ext>
            </a:extLst>
          </p:cNvPr>
          <p:cNvCxnSpPr>
            <a:stCxn id="5" idx="4"/>
            <a:endCxn id="6" idx="1"/>
          </p:cNvCxnSpPr>
          <p:nvPr/>
        </p:nvCxnSpPr>
        <p:spPr>
          <a:xfrm flipV="1">
            <a:off x="6487896" y="1454333"/>
            <a:ext cx="243018" cy="790200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75671056-2132-1D11-5A00-63318FFD4F14}"/>
              </a:ext>
            </a:extLst>
          </p:cNvPr>
          <p:cNvCxnSpPr>
            <a:stCxn id="6" idx="0"/>
            <a:endCxn id="34" idx="0"/>
          </p:cNvCxnSpPr>
          <p:nvPr/>
        </p:nvCxnSpPr>
        <p:spPr>
          <a:xfrm rot="5400000" flipH="1" flipV="1">
            <a:off x="7856337" y="571554"/>
            <a:ext cx="1" cy="1420847"/>
          </a:xfrm>
          <a:prstGeom prst="bentConnector3">
            <a:avLst>
              <a:gd name="adj1" fmla="val 2286010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3D634BA1-7302-CBCF-5800-61CE7270E102}"/>
              </a:ext>
            </a:extLst>
          </p:cNvPr>
          <p:cNvCxnSpPr>
            <a:stCxn id="35" idx="5"/>
            <a:endCxn id="36" idx="1"/>
          </p:cNvCxnSpPr>
          <p:nvPr/>
        </p:nvCxnSpPr>
        <p:spPr>
          <a:xfrm flipV="1">
            <a:off x="9074072" y="1469956"/>
            <a:ext cx="435045" cy="75298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B85C681F-3758-4784-E571-A5B81C8354AE}"/>
              </a:ext>
            </a:extLst>
          </p:cNvPr>
          <p:cNvCxnSpPr>
            <a:stCxn id="35" idx="5"/>
            <a:endCxn id="37" idx="1"/>
          </p:cNvCxnSpPr>
          <p:nvPr/>
        </p:nvCxnSpPr>
        <p:spPr>
          <a:xfrm>
            <a:off x="9074072" y="2222944"/>
            <a:ext cx="293608" cy="79427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Connector: Elbow 90">
            <a:extLst>
              <a:ext uri="{FF2B5EF4-FFF2-40B4-BE49-F238E27FC236}">
                <a16:creationId xmlns:a16="http://schemas.microsoft.com/office/drawing/2014/main" id="{0E1E0B14-DD6B-D438-6496-EF52165A1790}"/>
              </a:ext>
            </a:extLst>
          </p:cNvPr>
          <p:cNvCxnSpPr>
            <a:stCxn id="37" idx="3"/>
            <a:endCxn id="38" idx="1"/>
          </p:cNvCxnSpPr>
          <p:nvPr/>
        </p:nvCxnSpPr>
        <p:spPr>
          <a:xfrm flipV="1">
            <a:off x="10460192" y="2288038"/>
            <a:ext cx="444147" cy="72918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Connector: Elbow 92">
            <a:extLst>
              <a:ext uri="{FF2B5EF4-FFF2-40B4-BE49-F238E27FC236}">
                <a16:creationId xmlns:a16="http://schemas.microsoft.com/office/drawing/2014/main" id="{E4D18C09-DBD4-CBB2-B432-4126398173C7}"/>
              </a:ext>
            </a:extLst>
          </p:cNvPr>
          <p:cNvCxnSpPr>
            <a:stCxn id="36" idx="3"/>
            <a:endCxn id="38" idx="1"/>
          </p:cNvCxnSpPr>
          <p:nvPr/>
        </p:nvCxnSpPr>
        <p:spPr>
          <a:xfrm>
            <a:off x="10462897" y="1469956"/>
            <a:ext cx="441442" cy="818082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Connector: Elbow 103">
            <a:extLst>
              <a:ext uri="{FF2B5EF4-FFF2-40B4-BE49-F238E27FC236}">
                <a16:creationId xmlns:a16="http://schemas.microsoft.com/office/drawing/2014/main" id="{4F80B6FC-708D-0706-F5D3-19E44456565C}"/>
              </a:ext>
            </a:extLst>
          </p:cNvPr>
          <p:cNvCxnSpPr>
            <a:stCxn id="52" idx="3"/>
          </p:cNvCxnSpPr>
          <p:nvPr/>
        </p:nvCxnSpPr>
        <p:spPr>
          <a:xfrm flipV="1">
            <a:off x="7572596" y="1054346"/>
            <a:ext cx="392987" cy="900941"/>
          </a:xfrm>
          <a:prstGeom prst="bentConnector2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559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D821C-AA59-B9BC-EA04-A89EC60B1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F41B3D97-A426-C15B-6178-8E6B1DB9D1DD}"/>
              </a:ext>
            </a:extLst>
          </p:cNvPr>
          <p:cNvSpPr txBox="1"/>
          <p:nvPr/>
        </p:nvSpPr>
        <p:spPr>
          <a:xfrm rot="16200000">
            <a:off x="32944" y="4286844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77C74D-6906-EF40-4950-D48853425DDF}"/>
              </a:ext>
            </a:extLst>
          </p:cNvPr>
          <p:cNvSpPr txBox="1"/>
          <p:nvPr/>
        </p:nvSpPr>
        <p:spPr>
          <a:xfrm rot="16200000">
            <a:off x="32943" y="1538744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6167F05-3574-C4DF-EC08-A3486A10A2BA}"/>
              </a:ext>
            </a:extLst>
          </p:cNvPr>
          <p:cNvGrpSpPr/>
          <p:nvPr/>
        </p:nvGrpSpPr>
        <p:grpSpPr>
          <a:xfrm>
            <a:off x="4443714" y="369332"/>
            <a:ext cx="1036741" cy="993377"/>
            <a:chOff x="5329305" y="417338"/>
            <a:chExt cx="756599" cy="72495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754CEA8-545E-8DEE-9BA0-6A90A27AEFE9}"/>
                </a:ext>
              </a:extLst>
            </p:cNvPr>
            <p:cNvSpPr txBox="1"/>
            <p:nvPr/>
          </p:nvSpPr>
          <p:spPr>
            <a:xfrm rot="16200000">
              <a:off x="5037757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171A447-314D-E5DF-D69F-AA1332E66881}"/>
                </a:ext>
              </a:extLst>
            </p:cNvPr>
            <p:cNvSpPr txBox="1"/>
            <p:nvPr/>
          </p:nvSpPr>
          <p:spPr>
            <a:xfrm rot="16200000">
              <a:off x="5193215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CAF7855-23F7-FB84-5BC4-0AF6DE1A4CF9}"/>
                </a:ext>
              </a:extLst>
            </p:cNvPr>
            <p:cNvSpPr txBox="1"/>
            <p:nvPr/>
          </p:nvSpPr>
          <p:spPr>
            <a:xfrm rot="16200000">
              <a:off x="5348673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6596049-44CC-C9B3-05D0-69D39AF2A702}"/>
                </a:ext>
              </a:extLst>
            </p:cNvPr>
            <p:cNvSpPr txBox="1"/>
            <p:nvPr/>
          </p:nvSpPr>
          <p:spPr>
            <a:xfrm rot="16200000">
              <a:off x="5504131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81F6B1-2FD1-D115-8DB5-0CB33BD92419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pic>
        <p:nvPicPr>
          <p:cNvPr id="64" name="Graphic 63">
            <a:extLst>
              <a:ext uri="{FF2B5EF4-FFF2-40B4-BE49-F238E27FC236}">
                <a16:creationId xmlns:a16="http://schemas.microsoft.com/office/drawing/2014/main" id="{DFF050A2-78AD-0406-0680-A8137C2462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071" r="26769"/>
          <a:stretch/>
        </p:blipFill>
        <p:spPr>
          <a:xfrm>
            <a:off x="7580512" y="1154003"/>
            <a:ext cx="4565085" cy="5562969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62331B48-1737-EC55-1912-0ABE454B25FD}"/>
              </a:ext>
            </a:extLst>
          </p:cNvPr>
          <p:cNvSpPr txBox="1"/>
          <p:nvPr/>
        </p:nvSpPr>
        <p:spPr>
          <a:xfrm>
            <a:off x="9270944" y="140024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44F3C81-8C92-2A91-1B60-334D7056C8A8}"/>
              </a:ext>
            </a:extLst>
          </p:cNvPr>
          <p:cNvSpPr txBox="1"/>
          <p:nvPr/>
        </p:nvSpPr>
        <p:spPr>
          <a:xfrm>
            <a:off x="-996759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Supplemental 3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D20626-D580-2DCB-E4F4-31BC7A259E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72081" y="1185862"/>
            <a:ext cx="1171575" cy="4486275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ED2680C-F070-29D8-B7A9-16D452B43C70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721331" y="1677243"/>
            <a:ext cx="4222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5FB724-6658-29F9-6650-4BFB631018DB}"/>
              </a:ext>
            </a:extLst>
          </p:cNvPr>
          <p:cNvCxnSpPr>
            <a:cxnSpLocks/>
          </p:cNvCxnSpPr>
          <p:nvPr/>
        </p:nvCxnSpPr>
        <p:spPr>
          <a:xfrm>
            <a:off x="716362" y="4428175"/>
            <a:ext cx="6624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8" name="Graphic 37">
            <a:extLst>
              <a:ext uri="{FF2B5EF4-FFF2-40B4-BE49-F238E27FC236}">
                <a16:creationId xmlns:a16="http://schemas.microsoft.com/office/drawing/2014/main" id="{1C9C4906-C5D4-7DA7-4F69-5326630D07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5054" y="1289639"/>
            <a:ext cx="5082546" cy="5291695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3803EAF-8BB9-C52C-C18A-81822A6839BE}"/>
              </a:ext>
            </a:extLst>
          </p:cNvPr>
          <p:cNvCxnSpPr>
            <a:cxnSpLocks/>
          </p:cNvCxnSpPr>
          <p:nvPr/>
        </p:nvCxnSpPr>
        <p:spPr>
          <a:xfrm>
            <a:off x="9858101" y="1619416"/>
            <a:ext cx="0" cy="578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541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>
            <a:extLst>
              <a:ext uri="{FF2B5EF4-FFF2-40B4-BE49-F238E27FC236}">
                <a16:creationId xmlns:a16="http://schemas.microsoft.com/office/drawing/2014/main" id="{610215E3-03F5-BC92-BB0B-0AA60E26E852}"/>
              </a:ext>
            </a:extLst>
          </p:cNvPr>
          <p:cNvSpPr/>
          <p:nvPr/>
        </p:nvSpPr>
        <p:spPr>
          <a:xfrm>
            <a:off x="3363622" y="0"/>
            <a:ext cx="1307592" cy="557784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LECA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352BFE5-A8F4-174E-65EF-53E256CA15F2}"/>
              </a:ext>
            </a:extLst>
          </p:cNvPr>
          <p:cNvSpPr/>
          <p:nvPr/>
        </p:nvSpPr>
        <p:spPr>
          <a:xfrm>
            <a:off x="638696" y="932984"/>
            <a:ext cx="1307592" cy="568711"/>
          </a:xfrm>
          <a:prstGeom prst="ellipse">
            <a:avLst/>
          </a:prstGeom>
          <a:solidFill>
            <a:srgbClr val="AC7B4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Excavata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C0069F0-7259-7105-4FC5-5365B028A7A3}"/>
              </a:ext>
            </a:extLst>
          </p:cNvPr>
          <p:cNvSpPr/>
          <p:nvPr/>
        </p:nvSpPr>
        <p:spPr>
          <a:xfrm>
            <a:off x="3363622" y="936700"/>
            <a:ext cx="1307592" cy="568711"/>
          </a:xfrm>
          <a:prstGeom prst="ellipse">
            <a:avLst/>
          </a:prstGeom>
          <a:solidFill>
            <a:srgbClr val="6ED1A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4FD5394-7B27-7994-2E89-14F7D4A3AEAC}"/>
              </a:ext>
            </a:extLst>
          </p:cNvPr>
          <p:cNvSpPr/>
          <p:nvPr/>
        </p:nvSpPr>
        <p:spPr>
          <a:xfrm>
            <a:off x="6088549" y="940418"/>
            <a:ext cx="1308415" cy="561276"/>
          </a:xfrm>
          <a:prstGeom prst="ellipse">
            <a:avLst/>
          </a:prstGeom>
          <a:solidFill>
            <a:srgbClr val="4AB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Archaeplastida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B95A7D8C-6A5D-5689-6311-47D4CA35E003}"/>
              </a:ext>
            </a:extLst>
          </p:cNvPr>
          <p:cNvCxnSpPr>
            <a:cxnSpLocks/>
            <a:endCxn id="3" idx="0"/>
          </p:cNvCxnSpPr>
          <p:nvPr/>
        </p:nvCxnSpPr>
        <p:spPr>
          <a:xfrm rot="5400000">
            <a:off x="2467355" y="-617079"/>
            <a:ext cx="375200" cy="2724926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248D80DB-6964-066E-E801-A45646B88F7D}"/>
              </a:ext>
            </a:extLst>
          </p:cNvPr>
          <p:cNvCxnSpPr>
            <a:cxnSpLocks/>
            <a:endCxn id="4" idx="0"/>
          </p:cNvCxnSpPr>
          <p:nvPr/>
        </p:nvCxnSpPr>
        <p:spPr>
          <a:xfrm rot="5400000">
            <a:off x="3827960" y="747242"/>
            <a:ext cx="378916" cy="1270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85787CAB-43FA-800E-1465-F1B836B1800B}"/>
              </a:ext>
            </a:extLst>
          </p:cNvPr>
          <p:cNvCxnSpPr>
            <a:cxnSpLocks/>
            <a:endCxn id="5" idx="0"/>
          </p:cNvCxnSpPr>
          <p:nvPr/>
        </p:nvCxnSpPr>
        <p:spPr>
          <a:xfrm rot="16200000" flipH="1">
            <a:off x="5188770" y="-613569"/>
            <a:ext cx="382634" cy="272533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3E3F123-C9F5-8298-005A-D25414E2570F}"/>
              </a:ext>
            </a:extLst>
          </p:cNvPr>
          <p:cNvSpPr/>
          <p:nvPr/>
        </p:nvSpPr>
        <p:spPr>
          <a:xfrm>
            <a:off x="1924923" y="4311800"/>
            <a:ext cx="1152144" cy="364273"/>
          </a:xfrm>
          <a:prstGeom prst="roundRect">
            <a:avLst/>
          </a:prstGeom>
          <a:solidFill>
            <a:srgbClr val="9780A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Rhizaria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1498490-43C3-9FE7-7213-6E838B6DD03E}"/>
              </a:ext>
            </a:extLst>
          </p:cNvPr>
          <p:cNvSpPr/>
          <p:nvPr/>
        </p:nvSpPr>
        <p:spPr>
          <a:xfrm>
            <a:off x="3412261" y="4309942"/>
            <a:ext cx="1152144" cy="364273"/>
          </a:xfrm>
          <a:prstGeom prst="roundRect">
            <a:avLst/>
          </a:prstGeom>
          <a:solidFill>
            <a:srgbClr val="F7DC8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Alveolata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35CDB3-F9D5-F253-523A-E2718E9CF8AD}"/>
              </a:ext>
            </a:extLst>
          </p:cNvPr>
          <p:cNvSpPr/>
          <p:nvPr/>
        </p:nvSpPr>
        <p:spPr>
          <a:xfrm>
            <a:off x="4899596" y="4296927"/>
            <a:ext cx="1152144" cy="364273"/>
          </a:xfrm>
          <a:prstGeom prst="roundRect">
            <a:avLst/>
          </a:prstGeom>
          <a:solidFill>
            <a:srgbClr val="AB908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Stramenopila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88583B8-F2BE-5AF6-FCA9-0AE181B8D483}"/>
              </a:ext>
            </a:extLst>
          </p:cNvPr>
          <p:cNvSpPr/>
          <p:nvPr/>
        </p:nvSpPr>
        <p:spPr>
          <a:xfrm>
            <a:off x="5157418" y="2250685"/>
            <a:ext cx="1152144" cy="364273"/>
          </a:xfrm>
          <a:prstGeom prst="roundRect">
            <a:avLst/>
          </a:prstGeom>
          <a:solidFill>
            <a:srgbClr val="B3C28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Streptophyta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2100448-42CF-4929-124B-FFB6BCA2C452}"/>
              </a:ext>
            </a:extLst>
          </p:cNvPr>
          <p:cNvSpPr/>
          <p:nvPr/>
        </p:nvSpPr>
        <p:spPr>
          <a:xfrm>
            <a:off x="6419367" y="2253472"/>
            <a:ext cx="1152144" cy="364273"/>
          </a:xfrm>
          <a:prstGeom prst="roundRect">
            <a:avLst/>
          </a:prstGeom>
          <a:solidFill>
            <a:srgbClr val="A8AA8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Chlorophyta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4441CBB-B7C2-5CF9-3523-7B0AA66C8DFC}"/>
              </a:ext>
            </a:extLst>
          </p:cNvPr>
          <p:cNvSpPr/>
          <p:nvPr/>
        </p:nvSpPr>
        <p:spPr>
          <a:xfrm>
            <a:off x="7684080" y="2250127"/>
            <a:ext cx="1152144" cy="364273"/>
          </a:xfrm>
          <a:prstGeom prst="roundRect">
            <a:avLst/>
          </a:prstGeom>
          <a:solidFill>
            <a:srgbClr val="B3888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Rhodophyta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CC500A8-57E8-8F52-2C39-E06202962729}"/>
              </a:ext>
            </a:extLst>
          </p:cNvPr>
          <p:cNvSpPr/>
          <p:nvPr/>
        </p:nvSpPr>
        <p:spPr>
          <a:xfrm>
            <a:off x="146822" y="2250685"/>
            <a:ext cx="1153514" cy="364273"/>
          </a:xfrm>
          <a:prstGeom prst="roundRect">
            <a:avLst/>
          </a:prstGeom>
          <a:solidFill>
            <a:srgbClr val="8B82B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Metamonada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DFC05E6-F73D-2FA8-8A1E-5656FC067B4D}"/>
              </a:ext>
            </a:extLst>
          </p:cNvPr>
          <p:cNvSpPr/>
          <p:nvPr/>
        </p:nvSpPr>
        <p:spPr>
          <a:xfrm>
            <a:off x="1470097" y="2250685"/>
            <a:ext cx="1153514" cy="364273"/>
          </a:xfrm>
          <a:prstGeom prst="roundRect">
            <a:avLst/>
          </a:prstGeom>
          <a:solidFill>
            <a:srgbClr val="C9C0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Discoba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C68EBFC6-22E1-0D2C-3E51-4B3C6519050A}"/>
              </a:ext>
            </a:extLst>
          </p:cNvPr>
          <p:cNvCxnSpPr>
            <a:cxnSpLocks/>
            <a:stCxn id="4" idx="4"/>
          </p:cNvCxnSpPr>
          <p:nvPr/>
        </p:nvCxnSpPr>
        <p:spPr>
          <a:xfrm rot="5400000">
            <a:off x="1856013" y="2150394"/>
            <a:ext cx="2806389" cy="1516423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74958C3E-3210-A149-8F21-043F57AB9A4D}"/>
              </a:ext>
            </a:extLst>
          </p:cNvPr>
          <p:cNvCxnSpPr>
            <a:cxnSpLocks/>
            <a:stCxn id="4" idx="4"/>
          </p:cNvCxnSpPr>
          <p:nvPr/>
        </p:nvCxnSpPr>
        <p:spPr>
          <a:xfrm rot="5400000">
            <a:off x="2600611" y="2893134"/>
            <a:ext cx="2804531" cy="29085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9D21933A-367D-F350-B0CD-45AF2681623F}"/>
              </a:ext>
            </a:extLst>
          </p:cNvPr>
          <p:cNvCxnSpPr>
            <a:cxnSpLocks/>
            <a:stCxn id="4" idx="4"/>
          </p:cNvCxnSpPr>
          <p:nvPr/>
        </p:nvCxnSpPr>
        <p:spPr>
          <a:xfrm rot="16200000" flipH="1">
            <a:off x="3350785" y="2172044"/>
            <a:ext cx="2791516" cy="145825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898E17C4-8127-A6DE-3CD4-94B6E5D561E9}"/>
              </a:ext>
            </a:extLst>
          </p:cNvPr>
          <p:cNvCxnSpPr>
            <a:cxnSpLocks/>
            <a:stCxn id="5" idx="4"/>
          </p:cNvCxnSpPr>
          <p:nvPr/>
        </p:nvCxnSpPr>
        <p:spPr>
          <a:xfrm rot="5400000">
            <a:off x="5920822" y="1431537"/>
            <a:ext cx="751778" cy="892092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4F7A8DB1-A482-77D5-2A4B-FADC3DDC85DB}"/>
              </a:ext>
            </a:extLst>
          </p:cNvPr>
          <p:cNvCxnSpPr>
            <a:cxnSpLocks/>
            <a:stCxn id="5" idx="4"/>
          </p:cNvCxnSpPr>
          <p:nvPr/>
        </p:nvCxnSpPr>
        <p:spPr>
          <a:xfrm rot="16200000" flipH="1">
            <a:off x="6477207" y="1767244"/>
            <a:ext cx="751778" cy="220678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C5FF4487-C5B3-3FC0-96C6-527691904AE8}"/>
              </a:ext>
            </a:extLst>
          </p:cNvPr>
          <p:cNvCxnSpPr>
            <a:cxnSpLocks/>
            <a:stCxn id="5" idx="4"/>
          </p:cNvCxnSpPr>
          <p:nvPr/>
        </p:nvCxnSpPr>
        <p:spPr>
          <a:xfrm rot="16200000" flipH="1">
            <a:off x="7034283" y="1210168"/>
            <a:ext cx="751778" cy="133483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B61B930B-D3B2-01E1-4628-1D9185881681}"/>
              </a:ext>
            </a:extLst>
          </p:cNvPr>
          <p:cNvCxnSpPr>
            <a:cxnSpLocks/>
            <a:stCxn id="3" idx="4"/>
          </p:cNvCxnSpPr>
          <p:nvPr/>
        </p:nvCxnSpPr>
        <p:spPr>
          <a:xfrm rot="5400000">
            <a:off x="633541" y="1591734"/>
            <a:ext cx="748990" cy="568913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531CDC11-1BE7-D9A5-DBA5-4DA786F5140C}"/>
              </a:ext>
            </a:extLst>
          </p:cNvPr>
          <p:cNvCxnSpPr>
            <a:cxnSpLocks/>
            <a:stCxn id="3" idx="4"/>
          </p:cNvCxnSpPr>
          <p:nvPr/>
        </p:nvCxnSpPr>
        <p:spPr>
          <a:xfrm rot="16200000" flipH="1">
            <a:off x="1295178" y="1499009"/>
            <a:ext cx="748990" cy="754362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855F3D5-ABF4-7FD9-6A02-ACFAF07F6DF0}"/>
              </a:ext>
            </a:extLst>
          </p:cNvPr>
          <p:cNvGrpSpPr/>
          <p:nvPr/>
        </p:nvGrpSpPr>
        <p:grpSpPr>
          <a:xfrm>
            <a:off x="7254845" y="4199477"/>
            <a:ext cx="4872318" cy="2658523"/>
            <a:chOff x="453543" y="1003609"/>
            <a:chExt cx="8549206" cy="4527395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E4FEA02-D491-9105-69EF-3BF32BC5C677}"/>
                </a:ext>
              </a:extLst>
            </p:cNvPr>
            <p:cNvSpPr/>
            <p:nvPr/>
          </p:nvSpPr>
          <p:spPr>
            <a:xfrm>
              <a:off x="1988633" y="1003609"/>
              <a:ext cx="4676078" cy="4527395"/>
            </a:xfrm>
            <a:prstGeom prst="ellipse">
              <a:avLst/>
            </a:prstGeom>
            <a:solidFill>
              <a:srgbClr val="586D3D">
                <a:alpha val="74902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42D8D1D4-2529-8912-75B7-9D02E7F3FDB5}"/>
                </a:ext>
              </a:extLst>
            </p:cNvPr>
            <p:cNvSpPr/>
            <p:nvPr/>
          </p:nvSpPr>
          <p:spPr>
            <a:xfrm>
              <a:off x="4326671" y="1003609"/>
              <a:ext cx="4676078" cy="4527395"/>
            </a:xfrm>
            <a:prstGeom prst="ellipse">
              <a:avLst/>
            </a:prstGeom>
            <a:solidFill>
              <a:srgbClr val="A58537">
                <a:alpha val="74902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DFAA7EC-23C8-1A20-D4B2-1412C6E098F3}"/>
                </a:ext>
              </a:extLst>
            </p:cNvPr>
            <p:cNvSpPr txBox="1"/>
            <p:nvPr/>
          </p:nvSpPr>
          <p:spPr>
            <a:xfrm>
              <a:off x="4159972" y="2201784"/>
              <a:ext cx="1590907" cy="476146"/>
            </a:xfrm>
            <a:prstGeom prst="roundRect">
              <a:avLst/>
            </a:prstGeom>
            <a:solidFill>
              <a:srgbClr val="63E3C5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Mixotrophic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662EC4E-128E-F9A5-E73F-C833125F53CD}"/>
                </a:ext>
              </a:extLst>
            </p:cNvPr>
            <p:cNvSpPr txBox="1"/>
            <p:nvPr/>
          </p:nvSpPr>
          <p:spPr>
            <a:xfrm>
              <a:off x="5386041" y="2758069"/>
              <a:ext cx="1906285" cy="476146"/>
            </a:xfrm>
            <a:prstGeom prst="roundRect">
              <a:avLst/>
            </a:prstGeom>
            <a:solidFill>
              <a:srgbClr val="A87142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Heterotrophic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36ABE7D-6392-5D2C-A74B-C4FFC857CB76}"/>
                </a:ext>
              </a:extLst>
            </p:cNvPr>
            <p:cNvSpPr txBox="1"/>
            <p:nvPr/>
          </p:nvSpPr>
          <p:spPr>
            <a:xfrm>
              <a:off x="2702311" y="2758068"/>
              <a:ext cx="1970049" cy="476146"/>
            </a:xfrm>
            <a:prstGeom prst="roundRect">
              <a:avLst/>
            </a:prstGeom>
            <a:solidFill>
              <a:srgbClr val="3CBA26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Autotrophic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701F554-7F45-0600-6050-6BD51A13022F}"/>
                </a:ext>
              </a:extLst>
            </p:cNvPr>
            <p:cNvSpPr txBox="1"/>
            <p:nvPr/>
          </p:nvSpPr>
          <p:spPr>
            <a:xfrm>
              <a:off x="5174165" y="3241142"/>
              <a:ext cx="1590907" cy="779147"/>
            </a:xfrm>
            <a:prstGeom prst="roundRect">
              <a:avLst/>
            </a:prstGeom>
            <a:solidFill>
              <a:srgbClr val="FE4A49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Non-Plastid Parasites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49141671-5C06-E139-C0EE-2EA25D73F556}"/>
                </a:ext>
              </a:extLst>
            </p:cNvPr>
            <p:cNvSpPr txBox="1"/>
            <p:nvPr/>
          </p:nvSpPr>
          <p:spPr>
            <a:xfrm>
              <a:off x="3699055" y="1014314"/>
              <a:ext cx="1256371" cy="43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i="1" dirty="0"/>
                <a:t>TORC1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0DB453B4-A7F7-8886-602B-485C2102A708}"/>
                </a:ext>
              </a:extLst>
            </p:cNvPr>
            <p:cNvSpPr txBox="1"/>
            <p:nvPr/>
          </p:nvSpPr>
          <p:spPr>
            <a:xfrm>
              <a:off x="6036525" y="1014314"/>
              <a:ext cx="1256371" cy="43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i="1" dirty="0"/>
                <a:t>TORC2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636C779-E4A5-37DA-3322-956B6458D927}"/>
                </a:ext>
              </a:extLst>
            </p:cNvPr>
            <p:cNvSpPr txBox="1"/>
            <p:nvPr/>
          </p:nvSpPr>
          <p:spPr>
            <a:xfrm>
              <a:off x="453543" y="4160812"/>
              <a:ext cx="1970049" cy="779147"/>
            </a:xfrm>
            <a:prstGeom prst="roundRect">
              <a:avLst/>
            </a:prstGeom>
            <a:solidFill>
              <a:srgbClr val="D0D1AC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Plastid</a:t>
              </a:r>
            </a:p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Parasites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D4C48D34-F67F-564B-3CA3-0E4B4D0A61B5}"/>
                </a:ext>
              </a:extLst>
            </p:cNvPr>
            <p:cNvSpPr txBox="1"/>
            <p:nvPr/>
          </p:nvSpPr>
          <p:spPr>
            <a:xfrm>
              <a:off x="453543" y="5007461"/>
              <a:ext cx="1970048" cy="476146"/>
            </a:xfrm>
            <a:prstGeom prst="roundRect">
              <a:avLst/>
            </a:prstGeom>
            <a:solidFill>
              <a:srgbClr val="A020F0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Endosymbiotic</a:t>
              </a:r>
            </a:p>
          </p:txBody>
        </p: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3AF9FE43-E184-D5A8-21FB-CB95430B110C}"/>
              </a:ext>
            </a:extLst>
          </p:cNvPr>
          <p:cNvSpPr txBox="1"/>
          <p:nvPr/>
        </p:nvSpPr>
        <p:spPr>
          <a:xfrm>
            <a:off x="603781" y="2935979"/>
            <a:ext cx="1486554" cy="427970"/>
          </a:xfrm>
          <a:prstGeom prst="plus">
            <a:avLst/>
          </a:prstGeom>
          <a:solidFill>
            <a:srgbClr val="DACC3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 &amp; TORC2</a:t>
            </a:r>
          </a:p>
        </p:txBody>
      </p: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69CA2E46-603B-49D0-091B-3F9B42315AF0}"/>
              </a:ext>
            </a:extLst>
          </p:cNvPr>
          <p:cNvCxnSpPr>
            <a:stCxn id="19" idx="2"/>
            <a:endCxn id="90" idx="0"/>
          </p:cNvCxnSpPr>
          <p:nvPr/>
        </p:nvCxnSpPr>
        <p:spPr>
          <a:xfrm rot="16200000" flipH="1">
            <a:off x="874808" y="2463728"/>
            <a:ext cx="321021" cy="62347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95569A64-9056-1E0C-9B49-6237B25A9634}"/>
              </a:ext>
            </a:extLst>
          </p:cNvPr>
          <p:cNvCxnSpPr>
            <a:stCxn id="20" idx="2"/>
            <a:endCxn id="90" idx="0"/>
          </p:cNvCxnSpPr>
          <p:nvPr/>
        </p:nvCxnSpPr>
        <p:spPr>
          <a:xfrm rot="5400000">
            <a:off x="1536446" y="2425570"/>
            <a:ext cx="321021" cy="699796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47BAF0CB-F299-794A-CCA7-1DFC8BC40029}"/>
              </a:ext>
            </a:extLst>
          </p:cNvPr>
          <p:cNvSpPr txBox="1"/>
          <p:nvPr/>
        </p:nvSpPr>
        <p:spPr>
          <a:xfrm>
            <a:off x="6296711" y="2988921"/>
            <a:ext cx="1486554" cy="427970"/>
          </a:xfrm>
          <a:prstGeom prst="plus">
            <a:avLst/>
          </a:prstGeom>
          <a:solidFill>
            <a:srgbClr val="82926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101" name="Connector: Elbow 100">
            <a:extLst>
              <a:ext uri="{FF2B5EF4-FFF2-40B4-BE49-F238E27FC236}">
                <a16:creationId xmlns:a16="http://schemas.microsoft.com/office/drawing/2014/main" id="{A1E78B5E-E0AB-B5D0-5378-2B01367CCF02}"/>
              </a:ext>
            </a:extLst>
          </p:cNvPr>
          <p:cNvCxnSpPr>
            <a:stCxn id="16" idx="2"/>
            <a:endCxn id="99" idx="0"/>
          </p:cNvCxnSpPr>
          <p:nvPr/>
        </p:nvCxnSpPr>
        <p:spPr>
          <a:xfrm rot="16200000" flipH="1">
            <a:off x="6199758" y="2148690"/>
            <a:ext cx="373963" cy="130649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Connector: Elbow 102">
            <a:extLst>
              <a:ext uri="{FF2B5EF4-FFF2-40B4-BE49-F238E27FC236}">
                <a16:creationId xmlns:a16="http://schemas.microsoft.com/office/drawing/2014/main" id="{886F8AF9-7B2C-DD48-C02D-4BC9BBAB9FFC}"/>
              </a:ext>
            </a:extLst>
          </p:cNvPr>
          <p:cNvCxnSpPr>
            <a:stCxn id="17" idx="2"/>
            <a:endCxn id="99" idx="0"/>
          </p:cNvCxnSpPr>
          <p:nvPr/>
        </p:nvCxnSpPr>
        <p:spPr>
          <a:xfrm rot="16200000" flipH="1">
            <a:off x="6832125" y="2781058"/>
            <a:ext cx="371176" cy="4454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Connector: Elbow 104">
            <a:extLst>
              <a:ext uri="{FF2B5EF4-FFF2-40B4-BE49-F238E27FC236}">
                <a16:creationId xmlns:a16="http://schemas.microsoft.com/office/drawing/2014/main" id="{4C0E227E-44B0-B062-AC46-F3F1B01BCDD6}"/>
              </a:ext>
            </a:extLst>
          </p:cNvPr>
          <p:cNvCxnSpPr>
            <a:stCxn id="18" idx="2"/>
            <a:endCxn id="99" idx="0"/>
          </p:cNvCxnSpPr>
          <p:nvPr/>
        </p:nvCxnSpPr>
        <p:spPr>
          <a:xfrm rot="5400000">
            <a:off x="7462810" y="2191578"/>
            <a:ext cx="374521" cy="1220164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50CC4C68-2B0B-E6B1-071F-B4A5F13F1E30}"/>
              </a:ext>
            </a:extLst>
          </p:cNvPr>
          <p:cNvSpPr txBox="1"/>
          <p:nvPr/>
        </p:nvSpPr>
        <p:spPr>
          <a:xfrm>
            <a:off x="4746340" y="5779923"/>
            <a:ext cx="1486554" cy="427970"/>
          </a:xfrm>
          <a:prstGeom prst="plus">
            <a:avLst/>
          </a:prstGeom>
          <a:solidFill>
            <a:srgbClr val="82926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1AB0F45-CA5D-7B09-EC2A-84BCDDF76023}"/>
              </a:ext>
            </a:extLst>
          </p:cNvPr>
          <p:cNvSpPr txBox="1"/>
          <p:nvPr/>
        </p:nvSpPr>
        <p:spPr>
          <a:xfrm>
            <a:off x="1755276" y="5781781"/>
            <a:ext cx="1486554" cy="427970"/>
          </a:xfrm>
          <a:prstGeom prst="plus">
            <a:avLst/>
          </a:prstGeom>
          <a:solidFill>
            <a:srgbClr val="DACC3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 &amp; TORC2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0C6F92F-0FB7-8D11-B30F-855048E43A90}"/>
              </a:ext>
            </a:extLst>
          </p:cNvPr>
          <p:cNvSpPr txBox="1"/>
          <p:nvPr/>
        </p:nvSpPr>
        <p:spPr>
          <a:xfrm>
            <a:off x="3246803" y="5781781"/>
            <a:ext cx="1486554" cy="427970"/>
          </a:xfrm>
          <a:prstGeom prst="plus">
            <a:avLst/>
          </a:prstGeom>
          <a:solidFill>
            <a:srgbClr val="BCA46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6D370E8-883E-A9C8-3F5A-E9BAA927E62D}"/>
              </a:ext>
            </a:extLst>
          </p:cNvPr>
          <p:cNvSpPr txBox="1"/>
          <p:nvPr/>
        </p:nvSpPr>
        <p:spPr>
          <a:xfrm>
            <a:off x="3254525" y="6209751"/>
            <a:ext cx="1486554" cy="427970"/>
          </a:xfrm>
          <a:prstGeom prst="plus">
            <a:avLst/>
          </a:prstGeom>
          <a:solidFill>
            <a:srgbClr val="DACC3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 &amp; TORC2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2EEF107-E738-28C9-6319-D89679286FEE}"/>
              </a:ext>
            </a:extLst>
          </p:cNvPr>
          <p:cNvSpPr txBox="1"/>
          <p:nvPr/>
        </p:nvSpPr>
        <p:spPr>
          <a:xfrm>
            <a:off x="4746340" y="6210385"/>
            <a:ext cx="1486554" cy="427970"/>
          </a:xfrm>
          <a:prstGeom prst="plus">
            <a:avLst/>
          </a:prstGeom>
          <a:solidFill>
            <a:srgbClr val="DACC3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 &amp; TORC2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33BB13C0-97B9-5AFF-0171-3909B749E6AD}"/>
              </a:ext>
            </a:extLst>
          </p:cNvPr>
          <p:cNvSpPr txBox="1"/>
          <p:nvPr/>
        </p:nvSpPr>
        <p:spPr>
          <a:xfrm>
            <a:off x="3244405" y="5351953"/>
            <a:ext cx="1486554" cy="427970"/>
          </a:xfrm>
          <a:prstGeom prst="plus">
            <a:avLst/>
          </a:prstGeom>
          <a:solidFill>
            <a:srgbClr val="82926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21B5AAD5-B02C-62E6-D481-55D040F872FD}"/>
              </a:ext>
            </a:extLst>
          </p:cNvPr>
          <p:cNvCxnSpPr>
            <a:stCxn id="13" idx="2"/>
            <a:endCxn id="118" idx="0"/>
          </p:cNvCxnSpPr>
          <p:nvPr/>
        </p:nvCxnSpPr>
        <p:spPr>
          <a:xfrm flipH="1">
            <a:off x="2498553" y="4676073"/>
            <a:ext cx="2442" cy="11057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A1016118-DCBD-022E-B62C-50CF68091D93}"/>
              </a:ext>
            </a:extLst>
          </p:cNvPr>
          <p:cNvCxnSpPr>
            <a:stCxn id="14" idx="2"/>
            <a:endCxn id="122" idx="0"/>
          </p:cNvCxnSpPr>
          <p:nvPr/>
        </p:nvCxnSpPr>
        <p:spPr>
          <a:xfrm flipH="1">
            <a:off x="3987682" y="4674215"/>
            <a:ext cx="651" cy="6777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49C00315-4340-40B4-EF53-29BB06B36D5F}"/>
              </a:ext>
            </a:extLst>
          </p:cNvPr>
          <p:cNvCxnSpPr>
            <a:stCxn id="15" idx="2"/>
            <a:endCxn id="117" idx="0"/>
          </p:cNvCxnSpPr>
          <p:nvPr/>
        </p:nvCxnSpPr>
        <p:spPr>
          <a:xfrm>
            <a:off x="5475668" y="4661200"/>
            <a:ext cx="13949" cy="11187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918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E75B3-64C0-229C-1A99-339F16CB7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E61805-FDF2-B8C3-ECCD-5171D2843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213628"/>
            <a:ext cx="2314838" cy="6623914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CCE4681D-787B-8AE5-7570-6A311BA28A2B}"/>
              </a:ext>
            </a:extLst>
          </p:cNvPr>
          <p:cNvSpPr txBox="1"/>
          <p:nvPr/>
        </p:nvSpPr>
        <p:spPr>
          <a:xfrm rot="16200000">
            <a:off x="-648914" y="1575368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AEB0E4-ABD2-C83B-3D23-F1ED547F8A31}"/>
              </a:ext>
            </a:extLst>
          </p:cNvPr>
          <p:cNvSpPr txBox="1"/>
          <p:nvPr/>
        </p:nvSpPr>
        <p:spPr>
          <a:xfrm rot="16200000">
            <a:off x="-575617" y="5072846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A4BE5D4-3DCC-444A-4E25-D2B6652C2B80}"/>
              </a:ext>
            </a:extLst>
          </p:cNvPr>
          <p:cNvSpPr txBox="1"/>
          <p:nvPr/>
        </p:nvSpPr>
        <p:spPr>
          <a:xfrm>
            <a:off x="-648915" y="6604747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3290F964-F169-0A38-D43E-4C5344935533}"/>
              </a:ext>
            </a:extLst>
          </p:cNvPr>
          <p:cNvSpPr/>
          <p:nvPr/>
        </p:nvSpPr>
        <p:spPr>
          <a:xfrm>
            <a:off x="2662463" y="1363254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5C81DAED-EC28-E222-1A48-5F475679EAD1}"/>
              </a:ext>
            </a:extLst>
          </p:cNvPr>
          <p:cNvSpPr/>
          <p:nvPr/>
        </p:nvSpPr>
        <p:spPr>
          <a:xfrm>
            <a:off x="2662463" y="737415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D285D686-3AD4-25BF-2614-124A2C678453}"/>
              </a:ext>
            </a:extLst>
          </p:cNvPr>
          <p:cNvSpPr/>
          <p:nvPr/>
        </p:nvSpPr>
        <p:spPr>
          <a:xfrm>
            <a:off x="2662463" y="230058"/>
            <a:ext cx="65747" cy="17526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32D95FBB-CBCF-9590-365D-8F333DC73A66}"/>
              </a:ext>
            </a:extLst>
          </p:cNvPr>
          <p:cNvSpPr/>
          <p:nvPr/>
        </p:nvSpPr>
        <p:spPr>
          <a:xfrm>
            <a:off x="2662463" y="2768582"/>
            <a:ext cx="65747" cy="168639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B1052691-6EAA-81D8-C4A3-C652457AE009}"/>
              </a:ext>
            </a:extLst>
          </p:cNvPr>
          <p:cNvSpPr/>
          <p:nvPr/>
        </p:nvSpPr>
        <p:spPr>
          <a:xfrm>
            <a:off x="2662463" y="2528739"/>
            <a:ext cx="65747" cy="239843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96F8CF0D-D928-CFB6-5B3C-1FDF891D3B17}"/>
              </a:ext>
            </a:extLst>
          </p:cNvPr>
          <p:cNvSpPr/>
          <p:nvPr/>
        </p:nvSpPr>
        <p:spPr>
          <a:xfrm>
            <a:off x="2662463" y="4646100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99D3D303-BDAB-DCCB-D9E7-94983770A18C}"/>
              </a:ext>
            </a:extLst>
          </p:cNvPr>
          <p:cNvSpPr/>
          <p:nvPr/>
        </p:nvSpPr>
        <p:spPr>
          <a:xfrm>
            <a:off x="2662463" y="6361995"/>
            <a:ext cx="65747" cy="29577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4CEEF5F0-AF40-1483-036A-BCB203AFA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49563" y="426134"/>
            <a:ext cx="2943225" cy="828675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F45E0B9C-0CCC-BFD6-8FD4-38D3D7C296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53654" y="1353173"/>
            <a:ext cx="2943225" cy="600075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9B3443F5-14B4-80CA-4906-548169656D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39329" y="2048585"/>
            <a:ext cx="3257550" cy="600075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65ED6B44-C8DF-BB3B-338B-289213B11FF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363888" y="2743997"/>
            <a:ext cx="2628900" cy="600075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BE13CF29-B288-F435-C12D-5692A4C668F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63888" y="3439409"/>
            <a:ext cx="2628900" cy="523875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9C447C64-85DA-5047-742B-D831A72E753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363888" y="4830233"/>
            <a:ext cx="2628900" cy="676275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87C329F9-D39B-51EA-BCE3-0D26FAB7913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049562" y="4058621"/>
            <a:ext cx="2943225" cy="676275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F43E6D77-7860-B10D-9329-8D581446010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735237" y="5601845"/>
            <a:ext cx="3257550" cy="828675"/>
          </a:xfrm>
          <a:prstGeom prst="rect">
            <a:avLst/>
          </a:prstGeom>
        </p:spPr>
      </p:pic>
      <p:sp>
        <p:nvSpPr>
          <p:cNvPr id="422" name="Right Brace 421">
            <a:extLst>
              <a:ext uri="{FF2B5EF4-FFF2-40B4-BE49-F238E27FC236}">
                <a16:creationId xmlns:a16="http://schemas.microsoft.com/office/drawing/2014/main" id="{6F947BC4-181A-4E0A-2AE3-34536B69296F}"/>
              </a:ext>
            </a:extLst>
          </p:cNvPr>
          <p:cNvSpPr/>
          <p:nvPr/>
        </p:nvSpPr>
        <p:spPr>
          <a:xfrm>
            <a:off x="2662463" y="3197497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C101690B-DC14-E761-052C-F27C55D0B4ED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</a:t>
            </a:r>
          </a:p>
        </p:txBody>
      </p:sp>
      <p:sp>
        <p:nvSpPr>
          <p:cNvPr id="440" name="TextBox 439">
            <a:extLst>
              <a:ext uri="{FF2B5EF4-FFF2-40B4-BE49-F238E27FC236}">
                <a16:creationId xmlns:a16="http://schemas.microsoft.com/office/drawing/2014/main" id="{B580B362-A63A-B3D8-B080-6BE930E2874B}"/>
              </a:ext>
            </a:extLst>
          </p:cNvPr>
          <p:cNvSpPr txBox="1"/>
          <p:nvPr/>
        </p:nvSpPr>
        <p:spPr>
          <a:xfrm rot="16200000">
            <a:off x="6232828" y="151819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441" name="TextBox 440">
            <a:extLst>
              <a:ext uri="{FF2B5EF4-FFF2-40B4-BE49-F238E27FC236}">
                <a16:creationId xmlns:a16="http://schemas.microsoft.com/office/drawing/2014/main" id="{46D05ADC-E481-DD77-BD1D-60018CEF9D80}"/>
              </a:ext>
            </a:extLst>
          </p:cNvPr>
          <p:cNvSpPr txBox="1"/>
          <p:nvPr/>
        </p:nvSpPr>
        <p:spPr>
          <a:xfrm rot="16200000">
            <a:off x="6300123" y="121682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442" name="TextBox 441">
            <a:extLst>
              <a:ext uri="{FF2B5EF4-FFF2-40B4-BE49-F238E27FC236}">
                <a16:creationId xmlns:a16="http://schemas.microsoft.com/office/drawing/2014/main" id="{001B3B42-8B17-9BE2-BC88-AA6C0D8D3982}"/>
              </a:ext>
            </a:extLst>
          </p:cNvPr>
          <p:cNvSpPr txBox="1"/>
          <p:nvPr/>
        </p:nvSpPr>
        <p:spPr>
          <a:xfrm rot="16200000">
            <a:off x="6397493" y="12185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443" name="TextBox 442">
            <a:extLst>
              <a:ext uri="{FF2B5EF4-FFF2-40B4-BE49-F238E27FC236}">
                <a16:creationId xmlns:a16="http://schemas.microsoft.com/office/drawing/2014/main" id="{ADBB838B-427F-4348-313A-40A3686C1B5C}"/>
              </a:ext>
            </a:extLst>
          </p:cNvPr>
          <p:cNvSpPr txBox="1"/>
          <p:nvPr/>
        </p:nvSpPr>
        <p:spPr>
          <a:xfrm rot="16200000">
            <a:off x="6489826" y="121295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444" name="TextBox 443">
            <a:extLst>
              <a:ext uri="{FF2B5EF4-FFF2-40B4-BE49-F238E27FC236}">
                <a16:creationId xmlns:a16="http://schemas.microsoft.com/office/drawing/2014/main" id="{6505E87C-258F-FAAF-C4AA-DA49DA80E099}"/>
              </a:ext>
            </a:extLst>
          </p:cNvPr>
          <p:cNvSpPr txBox="1"/>
          <p:nvPr/>
        </p:nvSpPr>
        <p:spPr>
          <a:xfrm rot="16200000">
            <a:off x="6587196" y="12726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8CFBE5F-C68A-1727-D4BA-7D21A1207EFB}"/>
              </a:ext>
            </a:extLst>
          </p:cNvPr>
          <p:cNvCxnSpPr>
            <a:stCxn id="6" idx="1"/>
          </p:cNvCxnSpPr>
          <p:nvPr/>
        </p:nvCxnSpPr>
        <p:spPr>
          <a:xfrm rot="10800000" flipH="1" flipV="1">
            <a:off x="2728210" y="317690"/>
            <a:ext cx="1321352" cy="577391"/>
          </a:xfrm>
          <a:prstGeom prst="bentConnector3">
            <a:avLst>
              <a:gd name="adj1" fmla="val 4351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8675D937-8505-6A1D-F932-61136542F48E}"/>
              </a:ext>
            </a:extLst>
          </p:cNvPr>
          <p:cNvCxnSpPr>
            <a:cxnSpLocks/>
            <a:stCxn id="5" idx="1"/>
            <a:endCxn id="30" idx="1"/>
          </p:cNvCxnSpPr>
          <p:nvPr/>
        </p:nvCxnSpPr>
        <p:spPr>
          <a:xfrm rot="10800000" flipH="1" flipV="1">
            <a:off x="2728210" y="840473"/>
            <a:ext cx="1325444" cy="812738"/>
          </a:xfrm>
          <a:prstGeom prst="bentConnector3">
            <a:avLst>
              <a:gd name="adj1" fmla="val 2637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D70E6B26-15FD-75C0-03D8-D8092138EC86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 flipH="1" flipV="1">
            <a:off x="2728209" y="1466311"/>
            <a:ext cx="1014207" cy="1031107"/>
          </a:xfrm>
          <a:prstGeom prst="bentConnector4">
            <a:avLst>
              <a:gd name="adj1" fmla="val 20635"/>
              <a:gd name="adj2" fmla="val 10058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66A70299-3792-341A-E7E9-265CB045A9B0}"/>
              </a:ext>
            </a:extLst>
          </p:cNvPr>
          <p:cNvCxnSpPr>
            <a:stCxn id="17" idx="1"/>
            <a:endCxn id="35" idx="1"/>
          </p:cNvCxnSpPr>
          <p:nvPr/>
        </p:nvCxnSpPr>
        <p:spPr>
          <a:xfrm rot="10800000" flipH="1" flipV="1">
            <a:off x="2728210" y="2648661"/>
            <a:ext cx="1635678" cy="395374"/>
          </a:xfrm>
          <a:prstGeom prst="bentConnector3">
            <a:avLst>
              <a:gd name="adj1" fmla="val 5247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5995D6B2-1A50-F3DB-28D2-F3F30B413F94}"/>
              </a:ext>
            </a:extLst>
          </p:cNvPr>
          <p:cNvCxnSpPr>
            <a:stCxn id="422" idx="1"/>
            <a:endCxn id="41" idx="1"/>
          </p:cNvCxnSpPr>
          <p:nvPr/>
        </p:nvCxnSpPr>
        <p:spPr>
          <a:xfrm rot="10800000" flipH="1" flipV="1">
            <a:off x="2728210" y="3311797"/>
            <a:ext cx="1321352" cy="1084962"/>
          </a:xfrm>
          <a:prstGeom prst="bentConnector3">
            <a:avLst>
              <a:gd name="adj1" fmla="val 22072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5A10327A-BDB4-1395-197B-648940992C4F}"/>
              </a:ext>
            </a:extLst>
          </p:cNvPr>
          <p:cNvCxnSpPr>
            <a:stCxn id="18" idx="1"/>
            <a:endCxn id="39" idx="1"/>
          </p:cNvCxnSpPr>
          <p:nvPr/>
        </p:nvCxnSpPr>
        <p:spPr>
          <a:xfrm rot="10800000" flipH="1" flipV="1">
            <a:off x="2728210" y="4760399"/>
            <a:ext cx="1635678" cy="407971"/>
          </a:xfrm>
          <a:prstGeom prst="bentConnector3">
            <a:avLst>
              <a:gd name="adj1" fmla="val 3869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4CCDF065-A7AD-FE59-B2A7-FF6C34955A32}"/>
              </a:ext>
            </a:extLst>
          </p:cNvPr>
          <p:cNvCxnSpPr>
            <a:stCxn id="19" idx="1"/>
          </p:cNvCxnSpPr>
          <p:nvPr/>
        </p:nvCxnSpPr>
        <p:spPr>
          <a:xfrm rot="10800000" flipH="1">
            <a:off x="2728209" y="6265573"/>
            <a:ext cx="1007027" cy="244311"/>
          </a:xfrm>
          <a:prstGeom prst="bentConnector3">
            <a:avLst>
              <a:gd name="adj1" fmla="val 4175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AB1BFF92-EE01-6051-EE2E-E8E54028CFA8}"/>
              </a:ext>
            </a:extLst>
          </p:cNvPr>
          <p:cNvCxnSpPr>
            <a:stCxn id="16" idx="1"/>
            <a:endCxn id="37" idx="1"/>
          </p:cNvCxnSpPr>
          <p:nvPr/>
        </p:nvCxnSpPr>
        <p:spPr>
          <a:xfrm rot="10800000" flipH="1" flipV="1">
            <a:off x="2728210" y="2852901"/>
            <a:ext cx="1635678" cy="848445"/>
          </a:xfrm>
          <a:prstGeom prst="bentConnector3">
            <a:avLst>
              <a:gd name="adj1" fmla="val 3436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Graphic 1">
            <a:extLst>
              <a:ext uri="{FF2B5EF4-FFF2-40B4-BE49-F238E27FC236}">
                <a16:creationId xmlns:a16="http://schemas.microsoft.com/office/drawing/2014/main" id="{CD15733E-BA6D-A4D7-4B6D-70EF18B1089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7348550" y="426134"/>
            <a:ext cx="976758" cy="3740268"/>
          </a:xfrm>
          <a:prstGeom prst="rect">
            <a:avLst/>
          </a:prstGeom>
        </p:spPr>
      </p:pic>
      <p:pic>
        <p:nvPicPr>
          <p:cNvPr id="8" name="Picture 7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02909059-118F-1F14-8085-50134FDB365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9562" y="46311"/>
            <a:ext cx="2999232" cy="2249424"/>
          </a:xfrm>
          <a:prstGeom prst="rect">
            <a:avLst/>
          </a:prstGeom>
        </p:spPr>
      </p:pic>
      <p:pic>
        <p:nvPicPr>
          <p:cNvPr id="10" name="Picture 9" descr="A pie chart with different colored triangles&#10;&#10;AI-generated content may be incorrect.">
            <a:extLst>
              <a:ext uri="{FF2B5EF4-FFF2-40B4-BE49-F238E27FC236}">
                <a16:creationId xmlns:a16="http://schemas.microsoft.com/office/drawing/2014/main" id="{BC6C21F2-D71D-81CE-F800-E9CC0B84261E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143" y="2301385"/>
            <a:ext cx="2999232" cy="2249424"/>
          </a:xfrm>
          <a:prstGeom prst="rect">
            <a:avLst/>
          </a:prstGeom>
        </p:spPr>
      </p:pic>
      <p:pic>
        <p:nvPicPr>
          <p:cNvPr id="12" name="Picture 11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8E012CC3-B6CE-4B8C-78D6-54F1CD213C23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143" y="4588118"/>
            <a:ext cx="2999232" cy="224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70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ABA50B1-BA87-F95B-2B89-800B49C429A7}"/>
              </a:ext>
            </a:extLst>
          </p:cNvPr>
          <p:cNvSpPr txBox="1"/>
          <p:nvPr/>
        </p:nvSpPr>
        <p:spPr>
          <a:xfrm>
            <a:off x="-47698" y="-51643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7258FD8-80B0-5F03-C78C-BD030B0B3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12668"/>
            <a:ext cx="1377538" cy="6445332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88783F75-C190-CC27-8150-6376191B93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83402" y="3246190"/>
            <a:ext cx="3257550" cy="600075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7FD0967D-E78D-3452-E70E-AA1B9380CB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97727" y="2264500"/>
            <a:ext cx="2943225" cy="600075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D1D379F9-8E99-D8F7-108D-51B7BAB790D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097728" y="971952"/>
            <a:ext cx="2943225" cy="82867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87C3649B-71FA-51A7-ABD8-8694871941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412052" y="4412940"/>
            <a:ext cx="2628900" cy="600075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49E4696F-BAEF-DBA6-6EF6-719FD09880E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627718" y="1113232"/>
            <a:ext cx="2943225" cy="67627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820578EB-6C5D-023C-DC13-9E37C5FF5C3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942043" y="3136163"/>
            <a:ext cx="2628900" cy="676275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C64130E2-C816-98AA-B7AD-DE8B5686273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323331" y="4508939"/>
            <a:ext cx="3257550" cy="828675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543A577B-B7E9-9A35-83D8-C5C346486E4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412052" y="5704489"/>
            <a:ext cx="2628900" cy="523875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FA3436C2-D80F-D696-6A94-44D959F0304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643963" y="446195"/>
            <a:ext cx="1380744" cy="6430619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4E444F1D-8E77-4CF8-7A53-756342453151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8272862" y="2227070"/>
            <a:ext cx="2314575" cy="152400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25F88195-1B90-C024-23C1-EBE0520DD5BA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7637656" y="6004526"/>
            <a:ext cx="2943225" cy="447675"/>
          </a:xfrm>
          <a:prstGeom prst="rect">
            <a:avLst/>
          </a:prstGeom>
        </p:spPr>
      </p:pic>
      <p:sp>
        <p:nvSpPr>
          <p:cNvPr id="30" name="Right Bracket 29">
            <a:extLst>
              <a:ext uri="{FF2B5EF4-FFF2-40B4-BE49-F238E27FC236}">
                <a16:creationId xmlns:a16="http://schemas.microsoft.com/office/drawing/2014/main" id="{9CEFF9F0-F735-500E-6567-724E1CFD2083}"/>
              </a:ext>
            </a:extLst>
          </p:cNvPr>
          <p:cNvSpPr/>
          <p:nvPr/>
        </p:nvSpPr>
        <p:spPr>
          <a:xfrm>
            <a:off x="6997878" y="584947"/>
            <a:ext cx="45719" cy="40117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Bracket 30">
            <a:extLst>
              <a:ext uri="{FF2B5EF4-FFF2-40B4-BE49-F238E27FC236}">
                <a16:creationId xmlns:a16="http://schemas.microsoft.com/office/drawing/2014/main" id="{CDF0B2C4-F975-AC0A-5F22-BDE0857775DC}"/>
              </a:ext>
            </a:extLst>
          </p:cNvPr>
          <p:cNvSpPr/>
          <p:nvPr/>
        </p:nvSpPr>
        <p:spPr>
          <a:xfrm>
            <a:off x="7031748" y="3117151"/>
            <a:ext cx="45719" cy="40117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Bracket 31">
            <a:extLst>
              <a:ext uri="{FF2B5EF4-FFF2-40B4-BE49-F238E27FC236}">
                <a16:creationId xmlns:a16="http://schemas.microsoft.com/office/drawing/2014/main" id="{6881C210-9B97-9EAD-3E88-1827C19E62C5}"/>
              </a:ext>
            </a:extLst>
          </p:cNvPr>
          <p:cNvSpPr/>
          <p:nvPr/>
        </p:nvSpPr>
        <p:spPr>
          <a:xfrm>
            <a:off x="7020966" y="6052417"/>
            <a:ext cx="45719" cy="497833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Bracket 32">
            <a:extLst>
              <a:ext uri="{FF2B5EF4-FFF2-40B4-BE49-F238E27FC236}">
                <a16:creationId xmlns:a16="http://schemas.microsoft.com/office/drawing/2014/main" id="{DF6235F5-78B7-2F61-DBC9-E220B2B55DDB}"/>
              </a:ext>
            </a:extLst>
          </p:cNvPr>
          <p:cNvSpPr/>
          <p:nvPr/>
        </p:nvSpPr>
        <p:spPr>
          <a:xfrm>
            <a:off x="7023037" y="1193125"/>
            <a:ext cx="45719" cy="85456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Bracket 33">
            <a:extLst>
              <a:ext uri="{FF2B5EF4-FFF2-40B4-BE49-F238E27FC236}">
                <a16:creationId xmlns:a16="http://schemas.microsoft.com/office/drawing/2014/main" id="{A079176F-E09A-8390-41B9-B5D6D5172B21}"/>
              </a:ext>
            </a:extLst>
          </p:cNvPr>
          <p:cNvSpPr/>
          <p:nvPr/>
        </p:nvSpPr>
        <p:spPr>
          <a:xfrm>
            <a:off x="7024901" y="6591485"/>
            <a:ext cx="45719" cy="25871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Bracket 36">
            <a:extLst>
              <a:ext uri="{FF2B5EF4-FFF2-40B4-BE49-F238E27FC236}">
                <a16:creationId xmlns:a16="http://schemas.microsoft.com/office/drawing/2014/main" id="{CB60504D-6930-6F63-AEB5-541CC4041FF9}"/>
              </a:ext>
            </a:extLst>
          </p:cNvPr>
          <p:cNvSpPr/>
          <p:nvPr/>
        </p:nvSpPr>
        <p:spPr>
          <a:xfrm>
            <a:off x="1375259" y="412668"/>
            <a:ext cx="45719" cy="672025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ket 37">
            <a:extLst>
              <a:ext uri="{FF2B5EF4-FFF2-40B4-BE49-F238E27FC236}">
                <a16:creationId xmlns:a16="http://schemas.microsoft.com/office/drawing/2014/main" id="{E1E1DC35-C34A-CCC6-253B-F695CBAE97A7}"/>
              </a:ext>
            </a:extLst>
          </p:cNvPr>
          <p:cNvSpPr/>
          <p:nvPr/>
        </p:nvSpPr>
        <p:spPr>
          <a:xfrm>
            <a:off x="1382575" y="1578289"/>
            <a:ext cx="45719" cy="48003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Bracket 38">
            <a:extLst>
              <a:ext uri="{FF2B5EF4-FFF2-40B4-BE49-F238E27FC236}">
                <a16:creationId xmlns:a16="http://schemas.microsoft.com/office/drawing/2014/main" id="{9A8B57A3-075B-ACB3-2CE9-5AE6E5DF5724}"/>
              </a:ext>
            </a:extLst>
          </p:cNvPr>
          <p:cNvSpPr/>
          <p:nvPr/>
        </p:nvSpPr>
        <p:spPr>
          <a:xfrm>
            <a:off x="1375257" y="2983929"/>
            <a:ext cx="45719" cy="48003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Bracket 39">
            <a:extLst>
              <a:ext uri="{FF2B5EF4-FFF2-40B4-BE49-F238E27FC236}">
                <a16:creationId xmlns:a16="http://schemas.microsoft.com/office/drawing/2014/main" id="{7E64348D-DD6A-9299-1D70-E47DF2A3AF55}"/>
              </a:ext>
            </a:extLst>
          </p:cNvPr>
          <p:cNvSpPr/>
          <p:nvPr/>
        </p:nvSpPr>
        <p:spPr>
          <a:xfrm>
            <a:off x="1375259" y="5597461"/>
            <a:ext cx="45719" cy="44670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Bracket 40">
            <a:extLst>
              <a:ext uri="{FF2B5EF4-FFF2-40B4-BE49-F238E27FC236}">
                <a16:creationId xmlns:a16="http://schemas.microsoft.com/office/drawing/2014/main" id="{058556CB-32B0-9AB8-5FFB-58DB85602D18}"/>
              </a:ext>
            </a:extLst>
          </p:cNvPr>
          <p:cNvSpPr/>
          <p:nvPr/>
        </p:nvSpPr>
        <p:spPr>
          <a:xfrm>
            <a:off x="1375257" y="6112041"/>
            <a:ext cx="45719" cy="392415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1E279457-4A07-95A3-B10C-94F994D0967B}"/>
              </a:ext>
            </a:extLst>
          </p:cNvPr>
          <p:cNvCxnSpPr>
            <a:stCxn id="37" idx="2"/>
            <a:endCxn id="17" idx="1"/>
          </p:cNvCxnSpPr>
          <p:nvPr/>
        </p:nvCxnSpPr>
        <p:spPr>
          <a:xfrm rot="10800000" flipH="1" flipV="1">
            <a:off x="1420978" y="748680"/>
            <a:ext cx="676750" cy="637609"/>
          </a:xfrm>
          <a:prstGeom prst="bentConnector3">
            <a:avLst>
              <a:gd name="adj1" fmla="val 6647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A242E286-3778-F1E8-5AB0-2429F1D81157}"/>
              </a:ext>
            </a:extLst>
          </p:cNvPr>
          <p:cNvCxnSpPr>
            <a:stCxn id="38" idx="2"/>
            <a:endCxn id="16" idx="1"/>
          </p:cNvCxnSpPr>
          <p:nvPr/>
        </p:nvCxnSpPr>
        <p:spPr>
          <a:xfrm rot="10800000" flipH="1" flipV="1">
            <a:off x="1428293" y="1818308"/>
            <a:ext cx="669433" cy="746230"/>
          </a:xfrm>
          <a:prstGeom prst="bentConnector3">
            <a:avLst>
              <a:gd name="adj1" fmla="val 5190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DFA3B01F-A05A-962C-1891-A50DC043920B}"/>
              </a:ext>
            </a:extLst>
          </p:cNvPr>
          <p:cNvCxnSpPr>
            <a:cxnSpLocks/>
            <a:stCxn id="39" idx="2"/>
          </p:cNvCxnSpPr>
          <p:nvPr/>
        </p:nvCxnSpPr>
        <p:spPr>
          <a:xfrm rot="10800000" flipH="1" flipV="1">
            <a:off x="1420975" y="3223947"/>
            <a:ext cx="371881" cy="456773"/>
          </a:xfrm>
          <a:prstGeom prst="bentConnector4">
            <a:avLst>
              <a:gd name="adj1" fmla="val 42784"/>
              <a:gd name="adj2" fmla="val 9869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40FB1E78-FB6A-3AB9-E593-3A1AC737CCA3}"/>
              </a:ext>
            </a:extLst>
          </p:cNvPr>
          <p:cNvCxnSpPr>
            <a:stCxn id="40" idx="2"/>
            <a:endCxn id="18" idx="1"/>
          </p:cNvCxnSpPr>
          <p:nvPr/>
        </p:nvCxnSpPr>
        <p:spPr>
          <a:xfrm rot="10800000" flipH="1">
            <a:off x="1420978" y="4712979"/>
            <a:ext cx="991074" cy="1107833"/>
          </a:xfrm>
          <a:prstGeom prst="bentConnector3">
            <a:avLst>
              <a:gd name="adj1" fmla="val 5203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Connector: Elbow 55">
            <a:extLst>
              <a:ext uri="{FF2B5EF4-FFF2-40B4-BE49-F238E27FC236}">
                <a16:creationId xmlns:a16="http://schemas.microsoft.com/office/drawing/2014/main" id="{4A1415F3-5982-CA82-CD17-9D5BCA437351}"/>
              </a:ext>
            </a:extLst>
          </p:cNvPr>
          <p:cNvCxnSpPr>
            <a:stCxn id="41" idx="2"/>
            <a:endCxn id="23" idx="1"/>
          </p:cNvCxnSpPr>
          <p:nvPr/>
        </p:nvCxnSpPr>
        <p:spPr>
          <a:xfrm rot="10800000" flipH="1">
            <a:off x="1420976" y="5966427"/>
            <a:ext cx="991076" cy="341822"/>
          </a:xfrm>
          <a:prstGeom prst="bentConnector3">
            <a:avLst>
              <a:gd name="adj1" fmla="val 4465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8571C1FA-9968-258E-105D-C68EED67DD86}"/>
              </a:ext>
            </a:extLst>
          </p:cNvPr>
          <p:cNvCxnSpPr>
            <a:stCxn id="30" idx="2"/>
            <a:endCxn id="19" idx="1"/>
          </p:cNvCxnSpPr>
          <p:nvPr/>
        </p:nvCxnSpPr>
        <p:spPr>
          <a:xfrm rot="10800000" flipH="1" flipV="1">
            <a:off x="7043596" y="785532"/>
            <a:ext cx="584121" cy="665837"/>
          </a:xfrm>
          <a:prstGeom prst="bentConnector3">
            <a:avLst>
              <a:gd name="adj1" fmla="val 63148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EC0AB5BE-398B-BCA6-D72A-9D65D39D49F2}"/>
              </a:ext>
            </a:extLst>
          </p:cNvPr>
          <p:cNvCxnSpPr>
            <a:cxnSpLocks/>
            <a:stCxn id="33" idx="2"/>
            <a:endCxn id="27" idx="1"/>
          </p:cNvCxnSpPr>
          <p:nvPr/>
        </p:nvCxnSpPr>
        <p:spPr>
          <a:xfrm rot="10800000" flipH="1" flipV="1">
            <a:off x="7068756" y="1235852"/>
            <a:ext cx="1204106" cy="1067417"/>
          </a:xfrm>
          <a:prstGeom prst="bentConnector3">
            <a:avLst>
              <a:gd name="adj1" fmla="val 1796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Connector: Elbow 72">
            <a:extLst>
              <a:ext uri="{FF2B5EF4-FFF2-40B4-BE49-F238E27FC236}">
                <a16:creationId xmlns:a16="http://schemas.microsoft.com/office/drawing/2014/main" id="{AE6F6C66-1DBE-77FA-3082-A0EB918C4CF7}"/>
              </a:ext>
            </a:extLst>
          </p:cNvPr>
          <p:cNvCxnSpPr>
            <a:cxnSpLocks/>
            <a:stCxn id="31" idx="2"/>
            <a:endCxn id="20" idx="1"/>
          </p:cNvCxnSpPr>
          <p:nvPr/>
        </p:nvCxnSpPr>
        <p:spPr>
          <a:xfrm rot="10800000" flipH="1" flipV="1">
            <a:off x="7077467" y="3317737"/>
            <a:ext cx="864576" cy="156564"/>
          </a:xfrm>
          <a:prstGeom prst="bentConnector5">
            <a:avLst>
              <a:gd name="adj1" fmla="val 30736"/>
              <a:gd name="adj2" fmla="val 100510"/>
              <a:gd name="adj3" fmla="val 55288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CD3A8422-4348-EE75-0949-81440261C23D}"/>
              </a:ext>
            </a:extLst>
          </p:cNvPr>
          <p:cNvCxnSpPr>
            <a:cxnSpLocks/>
            <a:stCxn id="32" idx="2"/>
          </p:cNvCxnSpPr>
          <p:nvPr/>
        </p:nvCxnSpPr>
        <p:spPr>
          <a:xfrm rot="10800000" flipH="1">
            <a:off x="7066685" y="5184104"/>
            <a:ext cx="256646" cy="1117230"/>
          </a:xfrm>
          <a:prstGeom prst="bentConnector4">
            <a:avLst>
              <a:gd name="adj1" fmla="val 101127"/>
              <a:gd name="adj2" fmla="val 6114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2CDEB5D4-110D-E2D1-E2BD-2D4A8B37D534}"/>
              </a:ext>
            </a:extLst>
          </p:cNvPr>
          <p:cNvCxnSpPr>
            <a:cxnSpLocks/>
            <a:stCxn id="34" idx="2"/>
            <a:endCxn id="29" idx="1"/>
          </p:cNvCxnSpPr>
          <p:nvPr/>
        </p:nvCxnSpPr>
        <p:spPr>
          <a:xfrm rot="10800000" flipH="1">
            <a:off x="7070620" y="6228365"/>
            <a:ext cx="567036" cy="492477"/>
          </a:xfrm>
          <a:prstGeom prst="bentConnector3">
            <a:avLst>
              <a:gd name="adj1" fmla="val 7510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93" name="Group 92">
            <a:extLst>
              <a:ext uri="{FF2B5EF4-FFF2-40B4-BE49-F238E27FC236}">
                <a16:creationId xmlns:a16="http://schemas.microsoft.com/office/drawing/2014/main" id="{AB9BD9AF-4067-8860-4518-7CC24C5BB394}"/>
              </a:ext>
            </a:extLst>
          </p:cNvPr>
          <p:cNvGrpSpPr/>
          <p:nvPr/>
        </p:nvGrpSpPr>
        <p:grpSpPr>
          <a:xfrm>
            <a:off x="4414697" y="535763"/>
            <a:ext cx="569085" cy="499537"/>
            <a:chOff x="6357230" y="-33158"/>
            <a:chExt cx="569085" cy="499537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32A3F585-07E1-A3BB-8560-F58ACC621662}"/>
                </a:ext>
              </a:extLst>
            </p:cNvPr>
            <p:cNvSpPr txBox="1"/>
            <p:nvPr/>
          </p:nvSpPr>
          <p:spPr>
            <a:xfrm rot="16200000">
              <a:off x="6232828" y="151819"/>
              <a:ext cx="433469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4564906A-9150-3F02-2378-7010AC936382}"/>
                </a:ext>
              </a:extLst>
            </p:cNvPr>
            <p:cNvSpPr txBox="1"/>
            <p:nvPr/>
          </p:nvSpPr>
          <p:spPr>
            <a:xfrm rot="16200000">
              <a:off x="6300123" y="121682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6FBB9A1B-A5EF-1B12-F1E4-C53E2D7D9592}"/>
                </a:ext>
              </a:extLst>
            </p:cNvPr>
            <p:cNvSpPr txBox="1"/>
            <p:nvPr/>
          </p:nvSpPr>
          <p:spPr>
            <a:xfrm rot="16200000">
              <a:off x="6397493" y="121853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428AC79B-750C-3D80-B957-62E9520212D9}"/>
                </a:ext>
              </a:extLst>
            </p:cNvPr>
            <p:cNvSpPr txBox="1"/>
            <p:nvPr/>
          </p:nvSpPr>
          <p:spPr>
            <a:xfrm rot="16200000">
              <a:off x="6489826" y="121295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0ED8CC1-C16D-5BDC-7E18-898C85FFD517}"/>
                </a:ext>
              </a:extLst>
            </p:cNvPr>
            <p:cNvSpPr txBox="1"/>
            <p:nvPr/>
          </p:nvSpPr>
          <p:spPr>
            <a:xfrm rot="16200000">
              <a:off x="6587196" y="127260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631575A-6C99-A9C4-3FB8-0A853D4C21F7}"/>
              </a:ext>
            </a:extLst>
          </p:cNvPr>
          <p:cNvGrpSpPr/>
          <p:nvPr/>
        </p:nvGrpSpPr>
        <p:grpSpPr>
          <a:xfrm>
            <a:off x="9972074" y="669704"/>
            <a:ext cx="569085" cy="499537"/>
            <a:chOff x="6357230" y="-33158"/>
            <a:chExt cx="569085" cy="499537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A4A1BC12-0089-22F4-56FC-C4D30C4B3836}"/>
                </a:ext>
              </a:extLst>
            </p:cNvPr>
            <p:cNvSpPr txBox="1"/>
            <p:nvPr/>
          </p:nvSpPr>
          <p:spPr>
            <a:xfrm rot="16200000">
              <a:off x="6232828" y="151819"/>
              <a:ext cx="433469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1FEF8AEE-6EAF-6109-AB63-4834059D46C2}"/>
                </a:ext>
              </a:extLst>
            </p:cNvPr>
            <p:cNvSpPr txBox="1"/>
            <p:nvPr/>
          </p:nvSpPr>
          <p:spPr>
            <a:xfrm rot="16200000">
              <a:off x="6300123" y="121682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C5F0FBAA-A890-AAA9-5CF2-EA7A92A16570}"/>
                </a:ext>
              </a:extLst>
            </p:cNvPr>
            <p:cNvSpPr txBox="1"/>
            <p:nvPr/>
          </p:nvSpPr>
          <p:spPr>
            <a:xfrm rot="16200000">
              <a:off x="6397493" y="121853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01764E4-EBA3-79E9-55EC-C8CC616E51DE}"/>
                </a:ext>
              </a:extLst>
            </p:cNvPr>
            <p:cNvSpPr txBox="1"/>
            <p:nvPr/>
          </p:nvSpPr>
          <p:spPr>
            <a:xfrm rot="16200000">
              <a:off x="6489826" y="121295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6FB58E77-C1F8-6908-F541-30CB499A2659}"/>
                </a:ext>
              </a:extLst>
            </p:cNvPr>
            <p:cNvSpPr txBox="1"/>
            <p:nvPr/>
          </p:nvSpPr>
          <p:spPr>
            <a:xfrm rot="16200000">
              <a:off x="6587196" y="127260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670A6AA-7EC3-13FF-7893-2FE5458FCEDF}"/>
              </a:ext>
            </a:extLst>
          </p:cNvPr>
          <p:cNvSpPr txBox="1"/>
          <p:nvPr/>
        </p:nvSpPr>
        <p:spPr>
          <a:xfrm rot="16200000">
            <a:off x="-1190938" y="792134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9D12EA-A4C0-588D-18D8-43613AF1845E}"/>
              </a:ext>
            </a:extLst>
          </p:cNvPr>
          <p:cNvSpPr txBox="1"/>
          <p:nvPr/>
        </p:nvSpPr>
        <p:spPr>
          <a:xfrm rot="16200000">
            <a:off x="4447061" y="69303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40536A-3C52-619C-C12F-6E0F67A18421}"/>
              </a:ext>
            </a:extLst>
          </p:cNvPr>
          <p:cNvSpPr txBox="1"/>
          <p:nvPr/>
        </p:nvSpPr>
        <p:spPr>
          <a:xfrm>
            <a:off x="4801752" y="6642839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2" name="Graphic 81">
            <a:extLst>
              <a:ext uri="{FF2B5EF4-FFF2-40B4-BE49-F238E27FC236}">
                <a16:creationId xmlns:a16="http://schemas.microsoft.com/office/drawing/2014/main" id="{9DB4F6A6-46BF-CC44-F0BE-517DBD45B382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11129905" y="1386289"/>
            <a:ext cx="976758" cy="374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59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6BBEC-C1E9-99A4-4386-486ACD6D9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57830559-442B-A3FB-3688-27A89E709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r="20995"/>
          <a:stretch>
            <a:fillRect/>
          </a:stretch>
        </p:blipFill>
        <p:spPr>
          <a:xfrm>
            <a:off x="0" y="2709804"/>
            <a:ext cx="5776121" cy="4148196"/>
          </a:xfrm>
          <a:prstGeom prst="rect">
            <a:avLst/>
          </a:prstGeom>
        </p:spPr>
      </p:pic>
      <p:pic>
        <p:nvPicPr>
          <p:cNvPr id="6" name="Picture 5" descr="A diagram of a structure&#10;&#10;AI-generated content may be incorrect.">
            <a:extLst>
              <a:ext uri="{FF2B5EF4-FFF2-40B4-BE49-F238E27FC236}">
                <a16:creationId xmlns:a16="http://schemas.microsoft.com/office/drawing/2014/main" id="{8EA00B1A-8EB2-98C7-9391-8A66A95C9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2" r="6443" b="18581"/>
          <a:stretch>
            <a:fillRect/>
          </a:stretch>
        </p:blipFill>
        <p:spPr>
          <a:xfrm>
            <a:off x="0" y="0"/>
            <a:ext cx="6449470" cy="3358244"/>
          </a:xfrm>
          <a:prstGeom prst="rect">
            <a:avLst/>
          </a:prstGeom>
        </p:spPr>
      </p:pic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B2E421E-8B84-44F8-6637-3E844801AD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31"/>
          <a:stretch>
            <a:fillRect/>
          </a:stretch>
        </p:blipFill>
        <p:spPr>
          <a:xfrm>
            <a:off x="5891627" y="729315"/>
            <a:ext cx="6300373" cy="453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51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EDFF7-3A6E-22F5-F10A-B99EFFB6F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B283B4-F376-5071-719D-B2AAAEB8B153}"/>
              </a:ext>
            </a:extLst>
          </p:cNvPr>
          <p:cNvSpPr txBox="1"/>
          <p:nvPr/>
        </p:nvSpPr>
        <p:spPr>
          <a:xfrm>
            <a:off x="-1112463" y="-17694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98F16097-7CDF-63C4-03ED-B953CAC27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80657"/>
            <a:ext cx="3737499" cy="6077342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C3F4DBA2-AC06-E2D9-E1B3-AED200B1B6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75054" y="780657"/>
            <a:ext cx="3739896" cy="2648343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844C92B4-4982-3244-6DB7-5E339DC69E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74472" y="780657"/>
            <a:ext cx="3248665" cy="1685925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DB42ADF1-2F1B-3694-17B4-7E2B51918F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374472" y="3000375"/>
            <a:ext cx="3248665" cy="428625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B4CA0F9E-435E-BE93-FD0B-6EF9813AA0E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81900" y="5413275"/>
            <a:ext cx="4610100" cy="1476375"/>
          </a:xfrm>
          <a:prstGeom prst="rect">
            <a:avLst/>
          </a:prstGeom>
        </p:spPr>
      </p:pic>
      <p:sp>
        <p:nvSpPr>
          <p:cNvPr id="45" name="Right Bracket 44">
            <a:extLst>
              <a:ext uri="{FF2B5EF4-FFF2-40B4-BE49-F238E27FC236}">
                <a16:creationId xmlns:a16="http://schemas.microsoft.com/office/drawing/2014/main" id="{24EE2AAA-8A0C-2B9B-13AD-C0D96168F420}"/>
              </a:ext>
            </a:extLst>
          </p:cNvPr>
          <p:cNvSpPr/>
          <p:nvPr/>
        </p:nvSpPr>
        <p:spPr>
          <a:xfrm>
            <a:off x="3737499" y="861134"/>
            <a:ext cx="148139" cy="2343705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Bracket 45">
            <a:extLst>
              <a:ext uri="{FF2B5EF4-FFF2-40B4-BE49-F238E27FC236}">
                <a16:creationId xmlns:a16="http://schemas.microsoft.com/office/drawing/2014/main" id="{48E2ED44-6D18-D26F-626A-4746CC654B52}"/>
              </a:ext>
            </a:extLst>
          </p:cNvPr>
          <p:cNvSpPr/>
          <p:nvPr/>
        </p:nvSpPr>
        <p:spPr>
          <a:xfrm>
            <a:off x="3737499" y="6253739"/>
            <a:ext cx="148139" cy="60426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2EA2A9F2-FF8F-3EAD-74E5-1F900BF7E34C}"/>
              </a:ext>
            </a:extLst>
          </p:cNvPr>
          <p:cNvCxnSpPr>
            <a:stCxn id="45" idx="2"/>
            <a:endCxn id="35" idx="1"/>
          </p:cNvCxnSpPr>
          <p:nvPr/>
        </p:nvCxnSpPr>
        <p:spPr>
          <a:xfrm rot="10800000" flipH="1">
            <a:off x="3885638" y="1623621"/>
            <a:ext cx="488834" cy="409367"/>
          </a:xfrm>
          <a:prstGeom prst="bentConnector5">
            <a:avLst>
              <a:gd name="adj1" fmla="val 56753"/>
              <a:gd name="adj2" fmla="val 99215"/>
              <a:gd name="adj3" fmla="val 8030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4379D0E4-DA3B-3299-7111-9F6DDC5DF2D4}"/>
              </a:ext>
            </a:extLst>
          </p:cNvPr>
          <p:cNvCxnSpPr>
            <a:cxnSpLocks/>
            <a:stCxn id="46" idx="2"/>
            <a:endCxn id="41" idx="1"/>
          </p:cNvCxnSpPr>
          <p:nvPr/>
        </p:nvCxnSpPr>
        <p:spPr>
          <a:xfrm rot="10800000" flipH="1">
            <a:off x="3885638" y="3214689"/>
            <a:ext cx="488834" cy="3341181"/>
          </a:xfrm>
          <a:prstGeom prst="bentConnector3">
            <a:avLst>
              <a:gd name="adj1" fmla="val 66402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Right Bracket 55">
            <a:extLst>
              <a:ext uri="{FF2B5EF4-FFF2-40B4-BE49-F238E27FC236}">
                <a16:creationId xmlns:a16="http://schemas.microsoft.com/office/drawing/2014/main" id="{EF2B0056-70E8-CC3A-5F46-32AA06845E04}"/>
              </a:ext>
            </a:extLst>
          </p:cNvPr>
          <p:cNvSpPr/>
          <p:nvPr/>
        </p:nvSpPr>
        <p:spPr>
          <a:xfrm>
            <a:off x="11612554" y="780657"/>
            <a:ext cx="150536" cy="2648343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ABBFCA6-287D-C025-57A4-7625C2DF29D5}"/>
              </a:ext>
            </a:extLst>
          </p:cNvPr>
          <p:cNvCxnSpPr>
            <a:stCxn id="56" idx="2"/>
          </p:cNvCxnSpPr>
          <p:nvPr/>
        </p:nvCxnSpPr>
        <p:spPr>
          <a:xfrm flipV="1">
            <a:off x="11763090" y="2104828"/>
            <a:ext cx="269884" cy="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6DC81769-28C0-68E6-8C9E-A7D653E3575C}"/>
              </a:ext>
            </a:extLst>
          </p:cNvPr>
          <p:cNvCxnSpPr/>
          <p:nvPr/>
        </p:nvCxnSpPr>
        <p:spPr>
          <a:xfrm>
            <a:off x="12032974" y="2104828"/>
            <a:ext cx="0" cy="241416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D6DEDFB-DA9C-F7C2-13A9-174E33C0048E}"/>
              </a:ext>
            </a:extLst>
          </p:cNvPr>
          <p:cNvCxnSpPr/>
          <p:nvPr/>
        </p:nvCxnSpPr>
        <p:spPr>
          <a:xfrm flipH="1">
            <a:off x="7063409" y="4518991"/>
            <a:ext cx="496956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Connector: Elbow 72">
            <a:extLst>
              <a:ext uri="{FF2B5EF4-FFF2-40B4-BE49-F238E27FC236}">
                <a16:creationId xmlns:a16="http://schemas.microsoft.com/office/drawing/2014/main" id="{2CF6055E-7C65-A79B-2719-55FC413C39ED}"/>
              </a:ext>
            </a:extLst>
          </p:cNvPr>
          <p:cNvCxnSpPr>
            <a:endCxn id="44" idx="1"/>
          </p:cNvCxnSpPr>
          <p:nvPr/>
        </p:nvCxnSpPr>
        <p:spPr>
          <a:xfrm rot="16200000" flipH="1">
            <a:off x="6506418" y="5075981"/>
            <a:ext cx="1632472" cy="518491"/>
          </a:xfrm>
          <a:prstGeom prst="bentConnector2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4" name="Group 73">
            <a:extLst>
              <a:ext uri="{FF2B5EF4-FFF2-40B4-BE49-F238E27FC236}">
                <a16:creationId xmlns:a16="http://schemas.microsoft.com/office/drawing/2014/main" id="{4C3D2583-8683-B21E-8CFB-B6B12829706A}"/>
              </a:ext>
            </a:extLst>
          </p:cNvPr>
          <p:cNvGrpSpPr/>
          <p:nvPr/>
        </p:nvGrpSpPr>
        <p:grpSpPr>
          <a:xfrm>
            <a:off x="6610856" y="-759205"/>
            <a:ext cx="905104" cy="1603349"/>
            <a:chOff x="5329305" y="-24262"/>
            <a:chExt cx="986973" cy="1170102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0AC609E-0A15-385C-95A8-DD942DC9DEA3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145F6CE-91F2-8CFD-9D62-102AB6655649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332E1EE6-795D-3EDC-1190-90A25330727E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D59E97A-2385-E227-470D-6A63A8C24170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C949B58B-BE3F-A3E2-95FD-A423BD40C35D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C006FD95-83B5-B283-F045-1FF6978FF75C}"/>
                </a:ext>
              </a:extLst>
            </p:cNvPr>
            <p:cNvSpPr txBox="1"/>
            <p:nvPr/>
          </p:nvSpPr>
          <p:spPr>
            <a:xfrm rot="16200000">
              <a:off x="5663844" y="493405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609A3A66-071F-1E0B-D3DC-02F4B76945D5}"/>
              </a:ext>
            </a:extLst>
          </p:cNvPr>
          <p:cNvGrpSpPr/>
          <p:nvPr/>
        </p:nvGrpSpPr>
        <p:grpSpPr>
          <a:xfrm>
            <a:off x="2656826" y="-773781"/>
            <a:ext cx="1022598" cy="1603349"/>
            <a:chOff x="5329305" y="-24262"/>
            <a:chExt cx="986973" cy="1170102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F62FAC0C-9702-8328-D305-572B3A832BF4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B3A4DB1B-1AFD-D071-8976-270118950B8A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F711FED-6D04-884C-55F4-34CE1508ED33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40BF7D-CA07-E7D8-A72E-A44A8B551885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F0A25C5D-A49D-1ED7-FDE8-FE1C5342F4EB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6B19B7EC-D9DA-22C9-E5BC-8EEAA33B4B85}"/>
                </a:ext>
              </a:extLst>
            </p:cNvPr>
            <p:cNvSpPr txBox="1"/>
            <p:nvPr/>
          </p:nvSpPr>
          <p:spPr>
            <a:xfrm rot="16200000">
              <a:off x="5663844" y="493405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3DC78DE-CCAA-8EDB-0380-E2AA9CBC8249}"/>
              </a:ext>
            </a:extLst>
          </p:cNvPr>
          <p:cNvGrpSpPr/>
          <p:nvPr/>
        </p:nvGrpSpPr>
        <p:grpSpPr>
          <a:xfrm>
            <a:off x="10322596" y="-764069"/>
            <a:ext cx="1182781" cy="1603349"/>
            <a:chOff x="5329305" y="-24262"/>
            <a:chExt cx="986973" cy="1170102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EECDC0E-C2A2-00A7-BBDE-633E696CD3B5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F66FFEE9-AC12-475A-BBCC-4D3694B5D6DA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7B1DEE39-7789-D95D-79F4-63E7B7F3F149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5F68C66-7D67-6D5C-E032-742D1E06BC56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3694FDAB-B54F-F455-F186-CEF963A6C71C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6FBEC53-200B-56D6-94C5-66FA20BC1D1F}"/>
                </a:ext>
              </a:extLst>
            </p:cNvPr>
            <p:cNvSpPr txBox="1"/>
            <p:nvPr/>
          </p:nvSpPr>
          <p:spPr>
            <a:xfrm rot="16200000">
              <a:off x="5663844" y="493405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D0F916D-E0CA-9F4B-0B3E-EE10DEA8266F}"/>
              </a:ext>
            </a:extLst>
          </p:cNvPr>
          <p:cNvGrpSpPr/>
          <p:nvPr/>
        </p:nvGrpSpPr>
        <p:grpSpPr>
          <a:xfrm>
            <a:off x="10856700" y="3900666"/>
            <a:ext cx="1208406" cy="1603349"/>
            <a:chOff x="5329305" y="-24262"/>
            <a:chExt cx="986973" cy="1170102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6616BE5E-8CFC-1593-F379-64A33E2557FA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01396F56-240A-BB93-9833-D2CCF8E38099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3756649C-BE7C-D84E-B502-F96018C360A5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1D87223A-CB5C-82E4-6075-D5BCD3BF8A14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7DC3C82D-BD66-3F07-D3C5-4AFFF5FF57EB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B0FB3037-1B60-3E32-8B1B-0526B3EC1AF6}"/>
                </a:ext>
              </a:extLst>
            </p:cNvPr>
            <p:cNvSpPr txBox="1"/>
            <p:nvPr/>
          </p:nvSpPr>
          <p:spPr>
            <a:xfrm rot="16200000">
              <a:off x="5663844" y="493405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9A1F7E3-1A1A-187F-0883-AC23B2C3A821}"/>
              </a:ext>
            </a:extLst>
          </p:cNvPr>
          <p:cNvSpPr txBox="1"/>
          <p:nvPr/>
        </p:nvSpPr>
        <p:spPr>
          <a:xfrm rot="16200000">
            <a:off x="-274384" y="925732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3F214-9D28-6213-C888-D2444247C9ED}"/>
              </a:ext>
            </a:extLst>
          </p:cNvPr>
          <p:cNvSpPr txBox="1"/>
          <p:nvPr/>
        </p:nvSpPr>
        <p:spPr>
          <a:xfrm rot="16200000">
            <a:off x="7413088" y="1102632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9A60EBA-870E-E05F-CC25-99EB21D9390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379186" y="3900665"/>
            <a:ext cx="709165" cy="271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385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06F5F-9ABD-B9D7-61C1-5C9C5FDA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E68F33B-C52D-B4A1-1405-BBC29E9F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-584963" y="1040967"/>
            <a:ext cx="6547454" cy="55458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4ABDE-8520-F134-8E44-DE1AA3A4D030}"/>
              </a:ext>
            </a:extLst>
          </p:cNvPr>
          <p:cNvSpPr txBox="1"/>
          <p:nvPr/>
        </p:nvSpPr>
        <p:spPr>
          <a:xfrm>
            <a:off x="-1112463" y="-17694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0CCC25-FD63-749F-53AF-76A114FCA08F}"/>
              </a:ext>
            </a:extLst>
          </p:cNvPr>
          <p:cNvGrpSpPr/>
          <p:nvPr/>
        </p:nvGrpSpPr>
        <p:grpSpPr>
          <a:xfrm>
            <a:off x="4554801" y="-562382"/>
            <a:ext cx="1352414" cy="1603349"/>
            <a:chOff x="5329305" y="-24262"/>
            <a:chExt cx="986973" cy="11701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7F281D-3521-DBA1-C44D-3228B7065407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F09F38-ACBB-5D42-AE70-AAEEA150E2F2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570447-18BA-E89A-A479-C00B180F4359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A432E4-6F2E-E212-4DEF-38B9283B0BE4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24AFC-A19B-9BDF-4CE0-00CBFDB1BEE8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84FEF7-1731-61FA-7B3E-38B2D41C1F37}"/>
                </a:ext>
              </a:extLst>
            </p:cNvPr>
            <p:cNvSpPr txBox="1"/>
            <p:nvPr/>
          </p:nvSpPr>
          <p:spPr>
            <a:xfrm rot="16200000">
              <a:off x="5663844" y="493405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CF116A4-6F77-EDE1-C164-DD6B4B39F59E}"/>
              </a:ext>
            </a:extLst>
          </p:cNvPr>
          <p:cNvSpPr txBox="1"/>
          <p:nvPr/>
        </p:nvSpPr>
        <p:spPr>
          <a:xfrm rot="16200000">
            <a:off x="-252910" y="1189079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B745E9-CDBA-91F0-3B0C-3C6197AE1BA0}"/>
              </a:ext>
            </a:extLst>
          </p:cNvPr>
          <p:cNvSpPr txBox="1"/>
          <p:nvPr/>
        </p:nvSpPr>
        <p:spPr>
          <a:xfrm rot="16200000">
            <a:off x="324134" y="5469940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BC14AF8-6E44-BB3D-B405-A17B5B389D35}"/>
              </a:ext>
            </a:extLst>
          </p:cNvPr>
          <p:cNvGrpSpPr/>
          <p:nvPr/>
        </p:nvGrpSpPr>
        <p:grpSpPr>
          <a:xfrm>
            <a:off x="7114257" y="1677367"/>
            <a:ext cx="5077743" cy="4596015"/>
            <a:chOff x="7114257" y="1327578"/>
            <a:chExt cx="5077743" cy="459601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C816471-21CE-07D9-170B-EEF34C04FB6C}"/>
                </a:ext>
              </a:extLst>
            </p:cNvPr>
            <p:cNvSpPr/>
            <p:nvPr/>
          </p:nvSpPr>
          <p:spPr>
            <a:xfrm>
              <a:off x="7134532" y="2609200"/>
              <a:ext cx="1608306" cy="5058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LECA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1034C87-44C2-F452-D4EB-61B9EF2FA5A4}"/>
                </a:ext>
              </a:extLst>
            </p:cNvPr>
            <p:cNvSpPr/>
            <p:nvPr/>
          </p:nvSpPr>
          <p:spPr>
            <a:xfrm>
              <a:off x="9689852" y="1744430"/>
              <a:ext cx="1608306" cy="505838"/>
            </a:xfrm>
            <a:prstGeom prst="ellipse">
              <a:avLst/>
            </a:prstGeom>
            <a:solidFill>
              <a:srgbClr val="27531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Archaeplastida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53EDF0E-8E87-B699-830F-4B4CD880B24F}"/>
                </a:ext>
              </a:extLst>
            </p:cNvPr>
            <p:cNvSpPr/>
            <p:nvPr/>
          </p:nvSpPr>
          <p:spPr>
            <a:xfrm>
              <a:off x="9137783" y="3070532"/>
              <a:ext cx="1608306" cy="505838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95B5B23-17D6-3F32-7EAB-5564D8938903}"/>
                </a:ext>
              </a:extLst>
            </p:cNvPr>
            <p:cNvSpPr/>
            <p:nvPr/>
          </p:nvSpPr>
          <p:spPr>
            <a:xfrm>
              <a:off x="10494005" y="4126711"/>
              <a:ext cx="1608306" cy="505838"/>
            </a:xfrm>
            <a:prstGeom prst="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CAFB109-EC46-D4C5-4E35-F9CE4F3B9511}"/>
                </a:ext>
              </a:extLst>
            </p:cNvPr>
            <p:cNvSpPr/>
            <p:nvPr/>
          </p:nvSpPr>
          <p:spPr>
            <a:xfrm>
              <a:off x="10494005" y="5102602"/>
              <a:ext cx="1608306" cy="505838"/>
            </a:xfrm>
            <a:prstGeom prst="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1" name="Connector: Elbow 20">
              <a:extLst>
                <a:ext uri="{FF2B5EF4-FFF2-40B4-BE49-F238E27FC236}">
                  <a16:creationId xmlns:a16="http://schemas.microsoft.com/office/drawing/2014/main" id="{6B4E98A2-AF53-DD20-40CD-A694C2767963}"/>
                </a:ext>
              </a:extLst>
            </p:cNvPr>
            <p:cNvCxnSpPr>
              <a:stCxn id="3" idx="6"/>
              <a:endCxn id="6" idx="2"/>
            </p:cNvCxnSpPr>
            <p:nvPr/>
          </p:nvCxnSpPr>
          <p:spPr>
            <a:xfrm flipV="1">
              <a:off x="8742838" y="1997349"/>
              <a:ext cx="947014" cy="864770"/>
            </a:xfrm>
            <a:prstGeom prst="bentConnector3">
              <a:avLst>
                <a:gd name="adj1" fmla="val 33006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or: Elbow 23">
              <a:extLst>
                <a:ext uri="{FF2B5EF4-FFF2-40B4-BE49-F238E27FC236}">
                  <a16:creationId xmlns:a16="http://schemas.microsoft.com/office/drawing/2014/main" id="{1D3C7118-1A02-E4CC-EE28-02004428BD28}"/>
                </a:ext>
              </a:extLst>
            </p:cNvPr>
            <p:cNvCxnSpPr>
              <a:stCxn id="3" idx="6"/>
              <a:endCxn id="7" idx="2"/>
            </p:cNvCxnSpPr>
            <p:nvPr/>
          </p:nvCxnSpPr>
          <p:spPr>
            <a:xfrm>
              <a:off x="8742838" y="2862119"/>
              <a:ext cx="394945" cy="461332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or: Elbow 25">
              <a:extLst>
                <a:ext uri="{FF2B5EF4-FFF2-40B4-BE49-F238E27FC236}">
                  <a16:creationId xmlns:a16="http://schemas.microsoft.com/office/drawing/2014/main" id="{6E1B4A3A-44B1-D982-C029-954E507C78B0}"/>
                </a:ext>
              </a:extLst>
            </p:cNvPr>
            <p:cNvCxnSpPr>
              <a:stCxn id="7" idx="4"/>
              <a:endCxn id="18" idx="1"/>
            </p:cNvCxnSpPr>
            <p:nvPr/>
          </p:nvCxnSpPr>
          <p:spPr>
            <a:xfrm rot="16200000" flipH="1">
              <a:off x="9328395" y="4189910"/>
              <a:ext cx="1779151" cy="552069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Elbow 27">
              <a:extLst>
                <a:ext uri="{FF2B5EF4-FFF2-40B4-BE49-F238E27FC236}">
                  <a16:creationId xmlns:a16="http://schemas.microsoft.com/office/drawing/2014/main" id="{7362AA69-3C0D-1FAA-61BD-25CEE936FAB9}"/>
                </a:ext>
              </a:extLst>
            </p:cNvPr>
            <p:cNvCxnSpPr>
              <a:stCxn id="7" idx="4"/>
              <a:endCxn id="17" idx="1"/>
            </p:cNvCxnSpPr>
            <p:nvPr/>
          </p:nvCxnSpPr>
          <p:spPr>
            <a:xfrm rot="16200000" flipH="1">
              <a:off x="9816340" y="3701965"/>
              <a:ext cx="803260" cy="552069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laque 28">
              <a:extLst>
                <a:ext uri="{FF2B5EF4-FFF2-40B4-BE49-F238E27FC236}">
                  <a16:creationId xmlns:a16="http://schemas.microsoft.com/office/drawing/2014/main" id="{1B144E0C-8CB2-DB0B-139F-9488961DB4E8}"/>
                </a:ext>
              </a:extLst>
            </p:cNvPr>
            <p:cNvSpPr/>
            <p:nvPr/>
          </p:nvSpPr>
          <p:spPr>
            <a:xfrm>
              <a:off x="7964263" y="3115038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0" name="Plaque 29">
              <a:extLst>
                <a:ext uri="{FF2B5EF4-FFF2-40B4-BE49-F238E27FC236}">
                  <a16:creationId xmlns:a16="http://schemas.microsoft.com/office/drawing/2014/main" id="{CBFAE4E2-556A-BF33-61B9-C3417968E743}"/>
                </a:ext>
              </a:extLst>
            </p:cNvPr>
            <p:cNvSpPr/>
            <p:nvPr/>
          </p:nvSpPr>
          <p:spPr>
            <a:xfrm>
              <a:off x="7114257" y="3115038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2" name="Plaque 31">
              <a:extLst>
                <a:ext uri="{FF2B5EF4-FFF2-40B4-BE49-F238E27FC236}">
                  <a16:creationId xmlns:a16="http://schemas.microsoft.com/office/drawing/2014/main" id="{BAD6EA2B-0F6D-0F1C-059E-387412F30745}"/>
                </a:ext>
              </a:extLst>
            </p:cNvPr>
            <p:cNvSpPr/>
            <p:nvPr/>
          </p:nvSpPr>
          <p:spPr>
            <a:xfrm>
              <a:off x="10069002" y="2255621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3" name="Plaque 32">
              <a:extLst>
                <a:ext uri="{FF2B5EF4-FFF2-40B4-BE49-F238E27FC236}">
                  <a16:creationId xmlns:a16="http://schemas.microsoft.com/office/drawing/2014/main" id="{1AD85BF5-2A16-8798-36CB-9D936E6925D4}"/>
                </a:ext>
              </a:extLst>
            </p:cNvPr>
            <p:cNvSpPr/>
            <p:nvPr/>
          </p:nvSpPr>
          <p:spPr>
            <a:xfrm>
              <a:off x="9987789" y="3595172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4" name="Plaque 33">
              <a:extLst>
                <a:ext uri="{FF2B5EF4-FFF2-40B4-BE49-F238E27FC236}">
                  <a16:creationId xmlns:a16="http://schemas.microsoft.com/office/drawing/2014/main" id="{91F03D44-B9B3-FD83-BBD4-C28F9BC8F9E9}"/>
                </a:ext>
              </a:extLst>
            </p:cNvPr>
            <p:cNvSpPr/>
            <p:nvPr/>
          </p:nvSpPr>
          <p:spPr>
            <a:xfrm>
              <a:off x="9137783" y="3595172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6" name="Plaque 35">
              <a:extLst>
                <a:ext uri="{FF2B5EF4-FFF2-40B4-BE49-F238E27FC236}">
                  <a16:creationId xmlns:a16="http://schemas.microsoft.com/office/drawing/2014/main" id="{988BE2C6-21F7-410E-265B-959866B2E13C}"/>
                </a:ext>
              </a:extLst>
            </p:cNvPr>
            <p:cNvSpPr/>
            <p:nvPr/>
          </p:nvSpPr>
          <p:spPr>
            <a:xfrm>
              <a:off x="11341994" y="4632549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7" name="Plaque 36">
              <a:extLst>
                <a:ext uri="{FF2B5EF4-FFF2-40B4-BE49-F238E27FC236}">
                  <a16:creationId xmlns:a16="http://schemas.microsoft.com/office/drawing/2014/main" id="{1F8094CC-11A1-A000-8322-A581D47989DB}"/>
                </a:ext>
              </a:extLst>
            </p:cNvPr>
            <p:cNvSpPr/>
            <p:nvPr/>
          </p:nvSpPr>
          <p:spPr>
            <a:xfrm>
              <a:off x="10491988" y="4632549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8" name="Plaque 37">
              <a:extLst>
                <a:ext uri="{FF2B5EF4-FFF2-40B4-BE49-F238E27FC236}">
                  <a16:creationId xmlns:a16="http://schemas.microsoft.com/office/drawing/2014/main" id="{275602D0-5F57-E7D6-D06D-D4357252E7EC}"/>
                </a:ext>
              </a:extLst>
            </p:cNvPr>
            <p:cNvSpPr/>
            <p:nvPr/>
          </p:nvSpPr>
          <p:spPr>
            <a:xfrm>
              <a:off x="11341994" y="5613793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9" name="Plaque 38">
              <a:extLst>
                <a:ext uri="{FF2B5EF4-FFF2-40B4-BE49-F238E27FC236}">
                  <a16:creationId xmlns:a16="http://schemas.microsoft.com/office/drawing/2014/main" id="{9117CEA1-0D58-2518-3514-C6E684F36FF0}"/>
                </a:ext>
              </a:extLst>
            </p:cNvPr>
            <p:cNvSpPr/>
            <p:nvPr/>
          </p:nvSpPr>
          <p:spPr>
            <a:xfrm>
              <a:off x="10491988" y="5613793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2" name="Plaque 41">
              <a:extLst>
                <a:ext uri="{FF2B5EF4-FFF2-40B4-BE49-F238E27FC236}">
                  <a16:creationId xmlns:a16="http://schemas.microsoft.com/office/drawing/2014/main" id="{242A0A3B-A65D-B47F-8D58-94D1E1211420}"/>
                </a:ext>
              </a:extLst>
            </p:cNvPr>
            <p:cNvSpPr/>
            <p:nvPr/>
          </p:nvSpPr>
          <p:spPr>
            <a:xfrm>
              <a:off x="9137783" y="1327578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cxnSp>
          <p:nvCxnSpPr>
            <p:cNvPr id="20" name="Connector: Curved 19">
              <a:extLst>
                <a:ext uri="{FF2B5EF4-FFF2-40B4-BE49-F238E27FC236}">
                  <a16:creationId xmlns:a16="http://schemas.microsoft.com/office/drawing/2014/main" id="{9325774C-6731-9947-EF67-905D7A723898}"/>
                </a:ext>
              </a:extLst>
            </p:cNvPr>
            <p:cNvCxnSpPr>
              <a:cxnSpLocks/>
              <a:endCxn id="42" idx="2"/>
            </p:cNvCxnSpPr>
            <p:nvPr/>
          </p:nvCxnSpPr>
          <p:spPr>
            <a:xfrm flipV="1">
              <a:off x="9137783" y="1637378"/>
              <a:ext cx="425003" cy="359971"/>
            </a:xfrm>
            <a:prstGeom prst="curvedConnector2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Graphic 26">
            <a:extLst>
              <a:ext uri="{FF2B5EF4-FFF2-40B4-BE49-F238E27FC236}">
                <a16:creationId xmlns:a16="http://schemas.microsoft.com/office/drawing/2014/main" id="{90C0E9EB-500A-879C-C40B-92BCC6B31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50511" y="968646"/>
            <a:ext cx="117157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90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4620678-18AE-44E2-6DD9-68717EA57FA8}"/>
              </a:ext>
            </a:extLst>
          </p:cNvPr>
          <p:cNvSpPr/>
          <p:nvPr/>
        </p:nvSpPr>
        <p:spPr>
          <a:xfrm>
            <a:off x="20275" y="2923162"/>
            <a:ext cx="1608306" cy="50583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LECA</a:t>
            </a:r>
          </a:p>
        </p:txBody>
      </p:sp>
      <p:sp>
        <p:nvSpPr>
          <p:cNvPr id="3" name="Plaque 2">
            <a:extLst>
              <a:ext uri="{FF2B5EF4-FFF2-40B4-BE49-F238E27FC236}">
                <a16:creationId xmlns:a16="http://schemas.microsoft.com/office/drawing/2014/main" id="{7E4AEFB1-2E38-7C0B-0942-C73BD71F39F5}"/>
              </a:ext>
            </a:extLst>
          </p:cNvPr>
          <p:cNvSpPr/>
          <p:nvPr/>
        </p:nvSpPr>
        <p:spPr>
          <a:xfrm>
            <a:off x="850006" y="3429000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4" name="Plaque 3">
            <a:extLst>
              <a:ext uri="{FF2B5EF4-FFF2-40B4-BE49-F238E27FC236}">
                <a16:creationId xmlns:a16="http://schemas.microsoft.com/office/drawing/2014/main" id="{C4A95BFE-C6F5-A581-EE77-E7C51ED4485D}"/>
              </a:ext>
            </a:extLst>
          </p:cNvPr>
          <p:cNvSpPr/>
          <p:nvPr/>
        </p:nvSpPr>
        <p:spPr>
          <a:xfrm>
            <a:off x="0" y="3429000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B8556F3-CDC5-39F0-425F-D4053D2402F1}"/>
              </a:ext>
            </a:extLst>
          </p:cNvPr>
          <p:cNvSpPr/>
          <p:nvPr/>
        </p:nvSpPr>
        <p:spPr>
          <a:xfrm>
            <a:off x="2295533" y="1020122"/>
            <a:ext cx="1608306" cy="50583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Archaeplastida</a:t>
            </a:r>
          </a:p>
        </p:txBody>
      </p:sp>
      <p:sp>
        <p:nvSpPr>
          <p:cNvPr id="6" name="Plaque 5">
            <a:extLst>
              <a:ext uri="{FF2B5EF4-FFF2-40B4-BE49-F238E27FC236}">
                <a16:creationId xmlns:a16="http://schemas.microsoft.com/office/drawing/2014/main" id="{6054F44E-27CC-DACE-3DA2-172976E546B0}"/>
              </a:ext>
            </a:extLst>
          </p:cNvPr>
          <p:cNvSpPr/>
          <p:nvPr/>
        </p:nvSpPr>
        <p:spPr>
          <a:xfrm>
            <a:off x="1799099" y="612303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7" name="Plaque 6">
            <a:extLst>
              <a:ext uri="{FF2B5EF4-FFF2-40B4-BE49-F238E27FC236}">
                <a16:creationId xmlns:a16="http://schemas.microsoft.com/office/drawing/2014/main" id="{E39B05AD-4145-1F9E-0C94-9814FDBC194B}"/>
              </a:ext>
            </a:extLst>
          </p:cNvPr>
          <p:cNvSpPr/>
          <p:nvPr/>
        </p:nvSpPr>
        <p:spPr>
          <a:xfrm>
            <a:off x="2674683" y="1525960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14C4637-E922-C4CB-E811-AA44B0C57DE1}"/>
              </a:ext>
            </a:extLst>
          </p:cNvPr>
          <p:cNvSpPr/>
          <p:nvPr/>
        </p:nvSpPr>
        <p:spPr>
          <a:xfrm>
            <a:off x="2317007" y="3227965"/>
            <a:ext cx="1608306" cy="50583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</a:t>
            </a:r>
          </a:p>
        </p:txBody>
      </p:sp>
      <p:sp>
        <p:nvSpPr>
          <p:cNvPr id="9" name="Plaque 8">
            <a:extLst>
              <a:ext uri="{FF2B5EF4-FFF2-40B4-BE49-F238E27FC236}">
                <a16:creationId xmlns:a16="http://schemas.microsoft.com/office/drawing/2014/main" id="{92C17007-E951-78B9-AAF6-46CF581A966A}"/>
              </a:ext>
            </a:extLst>
          </p:cNvPr>
          <p:cNvSpPr/>
          <p:nvPr/>
        </p:nvSpPr>
        <p:spPr>
          <a:xfrm>
            <a:off x="3146738" y="3733803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10" name="Plaque 9">
            <a:extLst>
              <a:ext uri="{FF2B5EF4-FFF2-40B4-BE49-F238E27FC236}">
                <a16:creationId xmlns:a16="http://schemas.microsoft.com/office/drawing/2014/main" id="{AB7549AE-A2F0-A43A-1276-1CBFF6CA6B7B}"/>
              </a:ext>
            </a:extLst>
          </p:cNvPr>
          <p:cNvSpPr/>
          <p:nvPr/>
        </p:nvSpPr>
        <p:spPr>
          <a:xfrm>
            <a:off x="2296732" y="373380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3BB3806-5084-40DA-BDF2-1D80FDF22A9A}"/>
              </a:ext>
            </a:extLst>
          </p:cNvPr>
          <p:cNvSpPr/>
          <p:nvPr/>
        </p:nvSpPr>
        <p:spPr>
          <a:xfrm>
            <a:off x="2224102" y="4826202"/>
            <a:ext cx="1608306" cy="50583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Plaque 11">
            <a:extLst>
              <a:ext uri="{FF2B5EF4-FFF2-40B4-BE49-F238E27FC236}">
                <a16:creationId xmlns:a16="http://schemas.microsoft.com/office/drawing/2014/main" id="{B9A184F9-7D37-08C5-5B46-BCA84F545819}"/>
              </a:ext>
            </a:extLst>
          </p:cNvPr>
          <p:cNvSpPr/>
          <p:nvPr/>
        </p:nvSpPr>
        <p:spPr>
          <a:xfrm>
            <a:off x="3053833" y="5332040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13" name="Plaque 12">
            <a:extLst>
              <a:ext uri="{FF2B5EF4-FFF2-40B4-BE49-F238E27FC236}">
                <a16:creationId xmlns:a16="http://schemas.microsoft.com/office/drawing/2014/main" id="{EFF31413-B25C-B955-9207-553B873BAAC3}"/>
              </a:ext>
            </a:extLst>
          </p:cNvPr>
          <p:cNvSpPr/>
          <p:nvPr/>
        </p:nvSpPr>
        <p:spPr>
          <a:xfrm>
            <a:off x="2203827" y="5332040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B5367135-2E26-7064-721B-446E4E22AD18}"/>
              </a:ext>
            </a:extLst>
          </p:cNvPr>
          <p:cNvCxnSpPr>
            <a:stCxn id="2" idx="6"/>
            <a:endCxn id="5" idx="2"/>
          </p:cNvCxnSpPr>
          <p:nvPr/>
        </p:nvCxnSpPr>
        <p:spPr>
          <a:xfrm flipV="1">
            <a:off x="1628581" y="1273041"/>
            <a:ext cx="666952" cy="190304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78E4B2CA-9819-A7B7-7630-2F73C0F545B9}"/>
              </a:ext>
            </a:extLst>
          </p:cNvPr>
          <p:cNvCxnSpPr>
            <a:stCxn id="2" idx="6"/>
            <a:endCxn id="11" idx="2"/>
          </p:cNvCxnSpPr>
          <p:nvPr/>
        </p:nvCxnSpPr>
        <p:spPr>
          <a:xfrm>
            <a:off x="1628581" y="3176081"/>
            <a:ext cx="595521" cy="1903040"/>
          </a:xfrm>
          <a:prstGeom prst="bentConnector3">
            <a:avLst>
              <a:gd name="adj1" fmla="val 57109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9AE8706-BEEB-9A87-6783-A01511AD7EB2}"/>
              </a:ext>
            </a:extLst>
          </p:cNvPr>
          <p:cNvSpPr/>
          <p:nvPr/>
        </p:nvSpPr>
        <p:spPr>
          <a:xfrm>
            <a:off x="4903266" y="261365"/>
            <a:ext cx="1608306" cy="505838"/>
          </a:xfrm>
          <a:prstGeom prst="roundRect">
            <a:avLst/>
          </a:prstGeom>
          <a:solidFill>
            <a:srgbClr val="59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Plaque 20">
            <a:extLst>
              <a:ext uri="{FF2B5EF4-FFF2-40B4-BE49-F238E27FC236}">
                <a16:creationId xmlns:a16="http://schemas.microsoft.com/office/drawing/2014/main" id="{D61606D8-98C5-4DF7-387E-C2FF1FF3B7A4}"/>
              </a:ext>
            </a:extLst>
          </p:cNvPr>
          <p:cNvSpPr/>
          <p:nvPr/>
        </p:nvSpPr>
        <p:spPr>
          <a:xfrm>
            <a:off x="5282416" y="76720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C3DD847-C37D-525B-ACFB-784F737270FA}"/>
              </a:ext>
            </a:extLst>
          </p:cNvPr>
          <p:cNvSpPr/>
          <p:nvPr/>
        </p:nvSpPr>
        <p:spPr>
          <a:xfrm>
            <a:off x="4903266" y="1150365"/>
            <a:ext cx="1608306" cy="505838"/>
          </a:xfrm>
          <a:prstGeom prst="roundRect">
            <a:avLst/>
          </a:prstGeom>
          <a:solidFill>
            <a:srgbClr val="4F4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3" name="Plaque 22">
            <a:extLst>
              <a:ext uri="{FF2B5EF4-FFF2-40B4-BE49-F238E27FC236}">
                <a16:creationId xmlns:a16="http://schemas.microsoft.com/office/drawing/2014/main" id="{C820583C-D438-29AF-3B84-95A3C7593308}"/>
              </a:ext>
            </a:extLst>
          </p:cNvPr>
          <p:cNvSpPr/>
          <p:nvPr/>
        </p:nvSpPr>
        <p:spPr>
          <a:xfrm>
            <a:off x="5282416" y="165620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1E88C82D-B58D-A180-AB7A-38FF819336C3}"/>
              </a:ext>
            </a:extLst>
          </p:cNvPr>
          <p:cNvSpPr/>
          <p:nvPr/>
        </p:nvSpPr>
        <p:spPr>
          <a:xfrm>
            <a:off x="4903266" y="2107524"/>
            <a:ext cx="1608306" cy="505838"/>
          </a:xfrm>
          <a:prstGeom prst="roundRect">
            <a:avLst/>
          </a:prstGeom>
          <a:solidFill>
            <a:srgbClr val="0034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Plaque 24">
            <a:extLst>
              <a:ext uri="{FF2B5EF4-FFF2-40B4-BE49-F238E27FC236}">
                <a16:creationId xmlns:a16="http://schemas.microsoft.com/office/drawing/2014/main" id="{A2E01C89-9518-2B75-F5AB-7F6FE68B2A37}"/>
              </a:ext>
            </a:extLst>
          </p:cNvPr>
          <p:cNvSpPr/>
          <p:nvPr/>
        </p:nvSpPr>
        <p:spPr>
          <a:xfrm>
            <a:off x="5282416" y="2613362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52527737-F9FD-A82A-2D45-DAEE6B950909}"/>
              </a:ext>
            </a:extLst>
          </p:cNvPr>
          <p:cNvCxnSpPr>
            <a:stCxn id="5" idx="6"/>
            <a:endCxn id="20" idx="1"/>
          </p:cNvCxnSpPr>
          <p:nvPr/>
        </p:nvCxnSpPr>
        <p:spPr>
          <a:xfrm flipV="1">
            <a:off x="3903839" y="514284"/>
            <a:ext cx="999427" cy="758757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02C4CCCA-D2EE-BE79-8D65-326C93E9A5B2}"/>
              </a:ext>
            </a:extLst>
          </p:cNvPr>
          <p:cNvCxnSpPr>
            <a:stCxn id="5" idx="6"/>
            <a:endCxn id="24" idx="1"/>
          </p:cNvCxnSpPr>
          <p:nvPr/>
        </p:nvCxnSpPr>
        <p:spPr>
          <a:xfrm>
            <a:off x="3903839" y="1273041"/>
            <a:ext cx="999427" cy="1087402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57F0583A-4A9F-4EBE-2D88-84C18D62E98A}"/>
              </a:ext>
            </a:extLst>
          </p:cNvPr>
          <p:cNvCxnSpPr>
            <a:stCxn id="5" idx="6"/>
            <a:endCxn id="22" idx="1"/>
          </p:cNvCxnSpPr>
          <p:nvPr/>
        </p:nvCxnSpPr>
        <p:spPr>
          <a:xfrm>
            <a:off x="3903839" y="1273041"/>
            <a:ext cx="999427" cy="130243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574EE1B-AA21-D66B-0C71-9AEBF600645D}"/>
              </a:ext>
            </a:extLst>
          </p:cNvPr>
          <p:cNvSpPr/>
          <p:nvPr/>
        </p:nvSpPr>
        <p:spPr>
          <a:xfrm>
            <a:off x="4606932" y="5976791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Plaque 32">
            <a:extLst>
              <a:ext uri="{FF2B5EF4-FFF2-40B4-BE49-F238E27FC236}">
                <a16:creationId xmlns:a16="http://schemas.microsoft.com/office/drawing/2014/main" id="{68E5589C-CF25-F0B8-1B55-318A55BFF888}"/>
              </a:ext>
            </a:extLst>
          </p:cNvPr>
          <p:cNvSpPr/>
          <p:nvPr/>
        </p:nvSpPr>
        <p:spPr>
          <a:xfrm>
            <a:off x="5462184" y="6497940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34" name="Plaque 33">
            <a:extLst>
              <a:ext uri="{FF2B5EF4-FFF2-40B4-BE49-F238E27FC236}">
                <a16:creationId xmlns:a16="http://schemas.microsoft.com/office/drawing/2014/main" id="{E9C8A62A-4D4A-E480-6B49-44DA0ADF232A}"/>
              </a:ext>
            </a:extLst>
          </p:cNvPr>
          <p:cNvSpPr/>
          <p:nvPr/>
        </p:nvSpPr>
        <p:spPr>
          <a:xfrm>
            <a:off x="4612178" y="6497940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20922068-8D44-F0C7-C486-8473CE7EA87D}"/>
              </a:ext>
            </a:extLst>
          </p:cNvPr>
          <p:cNvSpPr/>
          <p:nvPr/>
        </p:nvSpPr>
        <p:spPr>
          <a:xfrm>
            <a:off x="4606932" y="4836042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Plaque 35">
            <a:extLst>
              <a:ext uri="{FF2B5EF4-FFF2-40B4-BE49-F238E27FC236}">
                <a16:creationId xmlns:a16="http://schemas.microsoft.com/office/drawing/2014/main" id="{65244F51-A19C-DDD6-7CC9-A9FABCA1C514}"/>
              </a:ext>
            </a:extLst>
          </p:cNvPr>
          <p:cNvSpPr/>
          <p:nvPr/>
        </p:nvSpPr>
        <p:spPr>
          <a:xfrm>
            <a:off x="5462184" y="5357191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37" name="Plaque 36">
            <a:extLst>
              <a:ext uri="{FF2B5EF4-FFF2-40B4-BE49-F238E27FC236}">
                <a16:creationId xmlns:a16="http://schemas.microsoft.com/office/drawing/2014/main" id="{B1F6965A-98E5-1017-2B73-12BDE4CA864C}"/>
              </a:ext>
            </a:extLst>
          </p:cNvPr>
          <p:cNvSpPr/>
          <p:nvPr/>
        </p:nvSpPr>
        <p:spPr>
          <a:xfrm>
            <a:off x="4612178" y="5357191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0C73AFC6-BD42-C606-F672-3F2C3163952D}"/>
              </a:ext>
            </a:extLst>
          </p:cNvPr>
          <p:cNvCxnSpPr>
            <a:stCxn id="11" idx="6"/>
            <a:endCxn id="35" idx="1"/>
          </p:cNvCxnSpPr>
          <p:nvPr/>
        </p:nvCxnSpPr>
        <p:spPr>
          <a:xfrm>
            <a:off x="3832408" y="5079121"/>
            <a:ext cx="774524" cy="984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E82DDDE9-0DB3-586B-FF8E-D5DF84BA09DF}"/>
              </a:ext>
            </a:extLst>
          </p:cNvPr>
          <p:cNvCxnSpPr>
            <a:stCxn id="11" idx="6"/>
            <a:endCxn id="32" idx="1"/>
          </p:cNvCxnSpPr>
          <p:nvPr/>
        </p:nvCxnSpPr>
        <p:spPr>
          <a:xfrm>
            <a:off x="3832408" y="5079121"/>
            <a:ext cx="774524" cy="115058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A30B380B-49CB-A260-9459-4790EC0F8051}"/>
              </a:ext>
            </a:extLst>
          </p:cNvPr>
          <p:cNvCxnSpPr>
            <a:stCxn id="2" idx="6"/>
            <a:endCxn id="8" idx="2"/>
          </p:cNvCxnSpPr>
          <p:nvPr/>
        </p:nvCxnSpPr>
        <p:spPr>
          <a:xfrm>
            <a:off x="1628581" y="3176081"/>
            <a:ext cx="688426" cy="304803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F901AB47-9354-F3C8-68D3-6112E2639DA1}"/>
              </a:ext>
            </a:extLst>
          </p:cNvPr>
          <p:cNvSpPr/>
          <p:nvPr/>
        </p:nvSpPr>
        <p:spPr>
          <a:xfrm>
            <a:off x="7414047" y="2670243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Plaque 47">
            <a:extLst>
              <a:ext uri="{FF2B5EF4-FFF2-40B4-BE49-F238E27FC236}">
                <a16:creationId xmlns:a16="http://schemas.microsoft.com/office/drawing/2014/main" id="{1EC41BCA-709B-B9D9-75BD-FF8992200A17}"/>
              </a:ext>
            </a:extLst>
          </p:cNvPr>
          <p:cNvSpPr/>
          <p:nvPr/>
        </p:nvSpPr>
        <p:spPr>
          <a:xfrm>
            <a:off x="8269299" y="3191392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49" name="Plaque 48">
            <a:extLst>
              <a:ext uri="{FF2B5EF4-FFF2-40B4-BE49-F238E27FC236}">
                <a16:creationId xmlns:a16="http://schemas.microsoft.com/office/drawing/2014/main" id="{2A0389D1-E71C-ECA5-65A7-A79039D41A20}"/>
              </a:ext>
            </a:extLst>
          </p:cNvPr>
          <p:cNvSpPr/>
          <p:nvPr/>
        </p:nvSpPr>
        <p:spPr>
          <a:xfrm>
            <a:off x="7419293" y="3191392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0B1E5391-3634-4AEB-05B2-3FD25F22766E}"/>
              </a:ext>
            </a:extLst>
          </p:cNvPr>
          <p:cNvSpPr/>
          <p:nvPr/>
        </p:nvSpPr>
        <p:spPr>
          <a:xfrm>
            <a:off x="7436958" y="3732924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Plaque 50">
            <a:extLst>
              <a:ext uri="{FF2B5EF4-FFF2-40B4-BE49-F238E27FC236}">
                <a16:creationId xmlns:a16="http://schemas.microsoft.com/office/drawing/2014/main" id="{707F1DBD-1624-E993-ED8F-0A88BF5451F1}"/>
              </a:ext>
            </a:extLst>
          </p:cNvPr>
          <p:cNvSpPr/>
          <p:nvPr/>
        </p:nvSpPr>
        <p:spPr>
          <a:xfrm>
            <a:off x="8292210" y="4254073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52" name="Plaque 51">
            <a:extLst>
              <a:ext uri="{FF2B5EF4-FFF2-40B4-BE49-F238E27FC236}">
                <a16:creationId xmlns:a16="http://schemas.microsoft.com/office/drawing/2014/main" id="{F14D2FF3-365C-5F6D-74A3-6644CE520089}"/>
              </a:ext>
            </a:extLst>
          </p:cNvPr>
          <p:cNvSpPr/>
          <p:nvPr/>
        </p:nvSpPr>
        <p:spPr>
          <a:xfrm>
            <a:off x="7442204" y="425407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25369CA2-7404-4DD8-7EFB-FBF9A0348355}"/>
              </a:ext>
            </a:extLst>
          </p:cNvPr>
          <p:cNvSpPr/>
          <p:nvPr/>
        </p:nvSpPr>
        <p:spPr>
          <a:xfrm>
            <a:off x="7436958" y="4738724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Plaque 53">
            <a:extLst>
              <a:ext uri="{FF2B5EF4-FFF2-40B4-BE49-F238E27FC236}">
                <a16:creationId xmlns:a16="http://schemas.microsoft.com/office/drawing/2014/main" id="{FE94CEA6-4290-76B0-8D61-31509BB5F501}"/>
              </a:ext>
            </a:extLst>
          </p:cNvPr>
          <p:cNvSpPr/>
          <p:nvPr/>
        </p:nvSpPr>
        <p:spPr>
          <a:xfrm>
            <a:off x="8292210" y="5259873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55" name="Plaque 54">
            <a:extLst>
              <a:ext uri="{FF2B5EF4-FFF2-40B4-BE49-F238E27FC236}">
                <a16:creationId xmlns:a16="http://schemas.microsoft.com/office/drawing/2014/main" id="{FB14D3ED-F64A-6ED1-30B1-FA728F03AF55}"/>
              </a:ext>
            </a:extLst>
          </p:cNvPr>
          <p:cNvSpPr/>
          <p:nvPr/>
        </p:nvSpPr>
        <p:spPr>
          <a:xfrm>
            <a:off x="7442204" y="525987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F3ED6812-1A90-857C-CD1A-F2ADB37D1EEA}"/>
              </a:ext>
            </a:extLst>
          </p:cNvPr>
          <p:cNvCxnSpPr>
            <a:stCxn id="8" idx="6"/>
            <a:endCxn id="47" idx="1"/>
          </p:cNvCxnSpPr>
          <p:nvPr/>
        </p:nvCxnSpPr>
        <p:spPr>
          <a:xfrm flipV="1">
            <a:off x="3925313" y="2923162"/>
            <a:ext cx="3488734" cy="557722"/>
          </a:xfrm>
          <a:prstGeom prst="bentConnector3">
            <a:avLst>
              <a:gd name="adj1" fmla="val 68444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E035A54C-D2B9-A4B4-EF0B-71E0DBE2BD31}"/>
              </a:ext>
            </a:extLst>
          </p:cNvPr>
          <p:cNvCxnSpPr>
            <a:stCxn id="8" idx="6"/>
            <a:endCxn id="50" idx="1"/>
          </p:cNvCxnSpPr>
          <p:nvPr/>
        </p:nvCxnSpPr>
        <p:spPr>
          <a:xfrm>
            <a:off x="3925313" y="3480884"/>
            <a:ext cx="3511645" cy="504959"/>
          </a:xfrm>
          <a:prstGeom prst="bentConnector3">
            <a:avLst>
              <a:gd name="adj1" fmla="val 68083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7FD7C6C8-D436-FD7D-AB48-9EB30A7C7089}"/>
              </a:ext>
            </a:extLst>
          </p:cNvPr>
          <p:cNvCxnSpPr>
            <a:stCxn id="8" idx="6"/>
            <a:endCxn id="53" idx="1"/>
          </p:cNvCxnSpPr>
          <p:nvPr/>
        </p:nvCxnSpPr>
        <p:spPr>
          <a:xfrm>
            <a:off x="3925313" y="3480884"/>
            <a:ext cx="3511645" cy="1510759"/>
          </a:xfrm>
          <a:prstGeom prst="bentConnector3">
            <a:avLst>
              <a:gd name="adj1" fmla="val 67842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2929BE48-FFCB-D761-8E76-CF69F258AB68}"/>
              </a:ext>
            </a:extLst>
          </p:cNvPr>
          <p:cNvSpPr/>
          <p:nvPr/>
        </p:nvSpPr>
        <p:spPr>
          <a:xfrm>
            <a:off x="10284247" y="1329922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Plaque 66">
            <a:extLst>
              <a:ext uri="{FF2B5EF4-FFF2-40B4-BE49-F238E27FC236}">
                <a16:creationId xmlns:a16="http://schemas.microsoft.com/office/drawing/2014/main" id="{FAB4BA69-2F85-29AC-E464-D9143604F2D4}"/>
              </a:ext>
            </a:extLst>
          </p:cNvPr>
          <p:cNvSpPr/>
          <p:nvPr/>
        </p:nvSpPr>
        <p:spPr>
          <a:xfrm>
            <a:off x="9485340" y="875816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68" name="Plaque 67">
            <a:extLst>
              <a:ext uri="{FF2B5EF4-FFF2-40B4-BE49-F238E27FC236}">
                <a16:creationId xmlns:a16="http://schemas.microsoft.com/office/drawing/2014/main" id="{195DB0A8-77EF-9D22-F21F-DE78F33D5526}"/>
              </a:ext>
            </a:extLst>
          </p:cNvPr>
          <p:cNvSpPr/>
          <p:nvPr/>
        </p:nvSpPr>
        <p:spPr>
          <a:xfrm>
            <a:off x="10683128" y="1818198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13DCCF74-3807-00EA-229C-E71083B1EACA}"/>
              </a:ext>
            </a:extLst>
          </p:cNvPr>
          <p:cNvSpPr/>
          <p:nvPr/>
        </p:nvSpPr>
        <p:spPr>
          <a:xfrm>
            <a:off x="10303978" y="2360443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Plaque 69">
            <a:extLst>
              <a:ext uri="{FF2B5EF4-FFF2-40B4-BE49-F238E27FC236}">
                <a16:creationId xmlns:a16="http://schemas.microsoft.com/office/drawing/2014/main" id="{26EF2D90-AD48-562C-9438-B9D3A9CEAF45}"/>
              </a:ext>
            </a:extLst>
          </p:cNvPr>
          <p:cNvSpPr/>
          <p:nvPr/>
        </p:nvSpPr>
        <p:spPr>
          <a:xfrm>
            <a:off x="11159230" y="2881592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71" name="Plaque 70">
            <a:extLst>
              <a:ext uri="{FF2B5EF4-FFF2-40B4-BE49-F238E27FC236}">
                <a16:creationId xmlns:a16="http://schemas.microsoft.com/office/drawing/2014/main" id="{E6ED99E6-1708-5F83-749D-A35E5A98EF23}"/>
              </a:ext>
            </a:extLst>
          </p:cNvPr>
          <p:cNvSpPr/>
          <p:nvPr/>
        </p:nvSpPr>
        <p:spPr>
          <a:xfrm>
            <a:off x="10309224" y="2881592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9F6D87D-F94C-E515-86A2-453411A3E860}"/>
              </a:ext>
            </a:extLst>
          </p:cNvPr>
          <p:cNvSpPr/>
          <p:nvPr/>
        </p:nvSpPr>
        <p:spPr>
          <a:xfrm>
            <a:off x="10335346" y="3732924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Plaque 72">
            <a:extLst>
              <a:ext uri="{FF2B5EF4-FFF2-40B4-BE49-F238E27FC236}">
                <a16:creationId xmlns:a16="http://schemas.microsoft.com/office/drawing/2014/main" id="{D327DEF3-7EF3-39C2-8316-8E621B871135}"/>
              </a:ext>
            </a:extLst>
          </p:cNvPr>
          <p:cNvSpPr/>
          <p:nvPr/>
        </p:nvSpPr>
        <p:spPr>
          <a:xfrm>
            <a:off x="11190598" y="4254073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74" name="Plaque 73">
            <a:extLst>
              <a:ext uri="{FF2B5EF4-FFF2-40B4-BE49-F238E27FC236}">
                <a16:creationId xmlns:a16="http://schemas.microsoft.com/office/drawing/2014/main" id="{57067E51-9D39-5D67-299A-50D7CE1B0A08}"/>
              </a:ext>
            </a:extLst>
          </p:cNvPr>
          <p:cNvSpPr/>
          <p:nvPr/>
        </p:nvSpPr>
        <p:spPr>
          <a:xfrm>
            <a:off x="10340592" y="425407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5B93B73C-D2D0-0ABA-6C39-201A1808E81C}"/>
              </a:ext>
            </a:extLst>
          </p:cNvPr>
          <p:cNvSpPr/>
          <p:nvPr/>
        </p:nvSpPr>
        <p:spPr>
          <a:xfrm>
            <a:off x="10303978" y="4787653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Plaque 75">
            <a:extLst>
              <a:ext uri="{FF2B5EF4-FFF2-40B4-BE49-F238E27FC236}">
                <a16:creationId xmlns:a16="http://schemas.microsoft.com/office/drawing/2014/main" id="{3F7EAA06-36CC-7227-FC5B-BA2267EE2A68}"/>
              </a:ext>
            </a:extLst>
          </p:cNvPr>
          <p:cNvSpPr/>
          <p:nvPr/>
        </p:nvSpPr>
        <p:spPr>
          <a:xfrm>
            <a:off x="9690305" y="5499515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77" name="Plaque 76">
            <a:extLst>
              <a:ext uri="{FF2B5EF4-FFF2-40B4-BE49-F238E27FC236}">
                <a16:creationId xmlns:a16="http://schemas.microsoft.com/office/drawing/2014/main" id="{B203CD86-34CF-54DA-33B3-75700A28B4DB}"/>
              </a:ext>
            </a:extLst>
          </p:cNvPr>
          <p:cNvSpPr/>
          <p:nvPr/>
        </p:nvSpPr>
        <p:spPr>
          <a:xfrm>
            <a:off x="10663397" y="5308578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E02A08F5-C45A-6F82-8346-20960192BEF9}"/>
              </a:ext>
            </a:extLst>
          </p:cNvPr>
          <p:cNvCxnSpPr>
            <a:stCxn id="47" idx="3"/>
            <a:endCxn id="66" idx="1"/>
          </p:cNvCxnSpPr>
          <p:nvPr/>
        </p:nvCxnSpPr>
        <p:spPr>
          <a:xfrm flipV="1">
            <a:off x="9022353" y="1582841"/>
            <a:ext cx="1261894" cy="1340321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onnector: Elbow 80">
            <a:extLst>
              <a:ext uri="{FF2B5EF4-FFF2-40B4-BE49-F238E27FC236}">
                <a16:creationId xmlns:a16="http://schemas.microsoft.com/office/drawing/2014/main" id="{02FE7A1A-774F-1456-3A14-AD13E1745E2A}"/>
              </a:ext>
            </a:extLst>
          </p:cNvPr>
          <p:cNvCxnSpPr>
            <a:stCxn id="47" idx="3"/>
            <a:endCxn id="69" idx="1"/>
          </p:cNvCxnSpPr>
          <p:nvPr/>
        </p:nvCxnSpPr>
        <p:spPr>
          <a:xfrm flipV="1">
            <a:off x="9022353" y="2613362"/>
            <a:ext cx="1281625" cy="30980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D1906726-ED0E-7DE1-EDB3-A76CF268554E}"/>
              </a:ext>
            </a:extLst>
          </p:cNvPr>
          <p:cNvCxnSpPr>
            <a:stCxn id="50" idx="3"/>
            <a:endCxn id="75" idx="1"/>
          </p:cNvCxnSpPr>
          <p:nvPr/>
        </p:nvCxnSpPr>
        <p:spPr>
          <a:xfrm>
            <a:off x="9045264" y="3985843"/>
            <a:ext cx="1258714" cy="105472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CEC7222-CA05-290A-6F73-D6DBBF77088A}"/>
              </a:ext>
            </a:extLst>
          </p:cNvPr>
          <p:cNvCxnSpPr>
            <a:stCxn id="50" idx="3"/>
            <a:endCxn id="72" idx="1"/>
          </p:cNvCxnSpPr>
          <p:nvPr/>
        </p:nvCxnSpPr>
        <p:spPr>
          <a:xfrm>
            <a:off x="9045264" y="3985843"/>
            <a:ext cx="129008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Curved 91">
            <a:extLst>
              <a:ext uri="{FF2B5EF4-FFF2-40B4-BE49-F238E27FC236}">
                <a16:creationId xmlns:a16="http://schemas.microsoft.com/office/drawing/2014/main" id="{45E71F40-E8F7-F84F-4DD6-AB4CEA4D86EB}"/>
              </a:ext>
            </a:extLst>
          </p:cNvPr>
          <p:cNvCxnSpPr>
            <a:cxnSpLocks/>
          </p:cNvCxnSpPr>
          <p:nvPr/>
        </p:nvCxnSpPr>
        <p:spPr>
          <a:xfrm flipV="1">
            <a:off x="1760292" y="964839"/>
            <a:ext cx="425003" cy="35997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3" name="Connector: Curved 92">
            <a:extLst>
              <a:ext uri="{FF2B5EF4-FFF2-40B4-BE49-F238E27FC236}">
                <a16:creationId xmlns:a16="http://schemas.microsoft.com/office/drawing/2014/main" id="{08CE83C2-D80D-32BA-A4BB-6E8534F570C8}"/>
              </a:ext>
            </a:extLst>
          </p:cNvPr>
          <p:cNvCxnSpPr>
            <a:cxnSpLocks/>
          </p:cNvCxnSpPr>
          <p:nvPr/>
        </p:nvCxnSpPr>
        <p:spPr>
          <a:xfrm flipV="1">
            <a:off x="9517317" y="1222869"/>
            <a:ext cx="425003" cy="35997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6" name="Connector: Curved 95">
            <a:extLst>
              <a:ext uri="{FF2B5EF4-FFF2-40B4-BE49-F238E27FC236}">
                <a16:creationId xmlns:a16="http://schemas.microsoft.com/office/drawing/2014/main" id="{317A8E20-AD43-6EED-B4D2-F45765342044}"/>
              </a:ext>
            </a:extLst>
          </p:cNvPr>
          <p:cNvCxnSpPr>
            <a:cxnSpLocks/>
          </p:cNvCxnSpPr>
          <p:nvPr/>
        </p:nvCxnSpPr>
        <p:spPr>
          <a:xfrm>
            <a:off x="9674621" y="5064055"/>
            <a:ext cx="440687" cy="42039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4" name="Graphic 13">
            <a:extLst>
              <a:ext uri="{FF2B5EF4-FFF2-40B4-BE49-F238E27FC236}">
                <a16:creationId xmlns:a16="http://schemas.microsoft.com/office/drawing/2014/main" id="{4ABBA1D6-04BB-E3AA-8DC8-2C49EEE02D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62381" y="556683"/>
            <a:ext cx="1374784" cy="511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163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6BBEC-C1E9-99A4-4386-486ACD6D9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57830559-442B-A3FB-3688-27A89E709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t="7685" r="23392"/>
          <a:stretch>
            <a:fillRect/>
          </a:stretch>
        </p:blipFill>
        <p:spPr>
          <a:xfrm>
            <a:off x="92846" y="0"/>
            <a:ext cx="5591933" cy="3829406"/>
          </a:xfrm>
          <a:prstGeom prst="rect">
            <a:avLst/>
          </a:prstGeom>
        </p:spPr>
      </p:pic>
      <p:pic>
        <p:nvPicPr>
          <p:cNvPr id="6" name="Picture 5" descr="A diagram of a structure&#10;&#10;AI-generated content may be incorrect.">
            <a:extLst>
              <a:ext uri="{FF2B5EF4-FFF2-40B4-BE49-F238E27FC236}">
                <a16:creationId xmlns:a16="http://schemas.microsoft.com/office/drawing/2014/main" id="{8EA00B1A-8EB2-98C7-9391-8A66A95C9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2" r="6443" b="18581"/>
          <a:stretch>
            <a:fillRect/>
          </a:stretch>
        </p:blipFill>
        <p:spPr>
          <a:xfrm>
            <a:off x="92846" y="3499756"/>
            <a:ext cx="6449470" cy="3358244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2E77125-53EA-4492-308E-E0EA7D082047}"/>
              </a:ext>
            </a:extLst>
          </p:cNvPr>
          <p:cNvSpPr/>
          <p:nvPr/>
        </p:nvSpPr>
        <p:spPr>
          <a:xfrm>
            <a:off x="8245927" y="3429000"/>
            <a:ext cx="1937658" cy="79767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1325B90-3392-2075-EE73-4CE6E9AEC0D6}"/>
              </a:ext>
            </a:extLst>
          </p:cNvPr>
          <p:cNvSpPr/>
          <p:nvPr/>
        </p:nvSpPr>
        <p:spPr>
          <a:xfrm>
            <a:off x="8501742" y="900829"/>
            <a:ext cx="1426028" cy="62048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4A3EC54-831E-ED36-27B1-B2D703AADAF8}"/>
              </a:ext>
            </a:extLst>
          </p:cNvPr>
          <p:cNvCxnSpPr>
            <a:cxnSpLocks/>
            <a:stCxn id="5" idx="4"/>
            <a:endCxn id="4" idx="0"/>
          </p:cNvCxnSpPr>
          <p:nvPr/>
        </p:nvCxnSpPr>
        <p:spPr>
          <a:xfrm>
            <a:off x="9214756" y="1521315"/>
            <a:ext cx="0" cy="19076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973CF5D-BBC3-62A5-141B-1E7656C9B2BD}"/>
              </a:ext>
            </a:extLst>
          </p:cNvPr>
          <p:cNvSpPr txBox="1"/>
          <p:nvPr/>
        </p:nvSpPr>
        <p:spPr>
          <a:xfrm>
            <a:off x="6705600" y="1521315"/>
            <a:ext cx="17961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Primary Endosymbiosis</a:t>
            </a:r>
          </a:p>
        </p:txBody>
      </p: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CFDD466E-74A4-EC59-1074-532087E4CAC4}"/>
              </a:ext>
            </a:extLst>
          </p:cNvPr>
          <p:cNvCxnSpPr>
            <a:stCxn id="9" idx="3"/>
          </p:cNvCxnSpPr>
          <p:nvPr/>
        </p:nvCxnSpPr>
        <p:spPr>
          <a:xfrm>
            <a:off x="8501742" y="1659815"/>
            <a:ext cx="713014" cy="79767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7B184226-F3DB-0BD5-7750-84359DB44928}"/>
              </a:ext>
            </a:extLst>
          </p:cNvPr>
          <p:cNvCxnSpPr>
            <a:cxnSpLocks/>
            <a:endCxn id="16" idx="6"/>
          </p:cNvCxnSpPr>
          <p:nvPr/>
        </p:nvCxnSpPr>
        <p:spPr>
          <a:xfrm rot="5400000">
            <a:off x="8693093" y="2594996"/>
            <a:ext cx="659175" cy="38415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E434C056-DB45-DCF7-4CC8-90DF8BE775C1}"/>
              </a:ext>
            </a:extLst>
          </p:cNvPr>
          <p:cNvSpPr/>
          <p:nvPr/>
        </p:nvSpPr>
        <p:spPr>
          <a:xfrm>
            <a:off x="7883835" y="2908325"/>
            <a:ext cx="946768" cy="416669"/>
          </a:xfrm>
          <a:prstGeom prst="ellipse">
            <a:avLst/>
          </a:prstGeom>
          <a:solidFill>
            <a:srgbClr val="F48EF0"/>
          </a:solidFill>
          <a:ln>
            <a:solidFill>
              <a:srgbClr val="F48E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TORC2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03EF351-648A-F3A3-C171-EB6AF0A306C3}"/>
              </a:ext>
            </a:extLst>
          </p:cNvPr>
          <p:cNvCxnSpPr>
            <a:cxnSpLocks/>
            <a:stCxn id="4" idx="3"/>
            <a:endCxn id="33" idx="0"/>
          </p:cNvCxnSpPr>
          <p:nvPr/>
        </p:nvCxnSpPr>
        <p:spPr>
          <a:xfrm flipH="1">
            <a:off x="7671706" y="4109855"/>
            <a:ext cx="857984" cy="6319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BB9FA37-665B-4B33-1BE4-84076D49F8A9}"/>
              </a:ext>
            </a:extLst>
          </p:cNvPr>
          <p:cNvCxnSpPr>
            <a:cxnSpLocks/>
            <a:stCxn id="4" idx="4"/>
            <a:endCxn id="35" idx="0"/>
          </p:cNvCxnSpPr>
          <p:nvPr/>
        </p:nvCxnSpPr>
        <p:spPr>
          <a:xfrm>
            <a:off x="9214756" y="4226671"/>
            <a:ext cx="0" cy="8640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493911E-8059-C5E8-DA99-58B17DB5F384}"/>
              </a:ext>
            </a:extLst>
          </p:cNvPr>
          <p:cNvCxnSpPr>
            <a:cxnSpLocks/>
            <a:stCxn id="4" idx="5"/>
            <a:endCxn id="38" idx="0"/>
          </p:cNvCxnSpPr>
          <p:nvPr/>
        </p:nvCxnSpPr>
        <p:spPr>
          <a:xfrm>
            <a:off x="9899822" y="4109855"/>
            <a:ext cx="1034878" cy="7563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845E74F8-9189-23B5-6A1F-090B74DEE36B}"/>
              </a:ext>
            </a:extLst>
          </p:cNvPr>
          <p:cNvSpPr/>
          <p:nvPr/>
        </p:nvSpPr>
        <p:spPr>
          <a:xfrm>
            <a:off x="6920591" y="4741854"/>
            <a:ext cx="1502229" cy="66402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A7E3283-27FE-6298-8E1A-7377A80B76D8}"/>
              </a:ext>
            </a:extLst>
          </p:cNvPr>
          <p:cNvSpPr/>
          <p:nvPr/>
        </p:nvSpPr>
        <p:spPr>
          <a:xfrm>
            <a:off x="8463641" y="5090694"/>
            <a:ext cx="1502229" cy="66402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5A2D30D-019C-E1A6-2A21-A7030097544A}"/>
              </a:ext>
            </a:extLst>
          </p:cNvPr>
          <p:cNvSpPr/>
          <p:nvPr/>
        </p:nvSpPr>
        <p:spPr>
          <a:xfrm>
            <a:off x="10183585" y="4866170"/>
            <a:ext cx="1502229" cy="66402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153C60-9A90-0B8D-1078-10FB8F142B5A}"/>
              </a:ext>
            </a:extLst>
          </p:cNvPr>
          <p:cNvSpPr txBox="1"/>
          <p:nvPr/>
        </p:nvSpPr>
        <p:spPr>
          <a:xfrm>
            <a:off x="-1112463" y="-17694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85649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roup 210">
            <a:extLst>
              <a:ext uri="{FF2B5EF4-FFF2-40B4-BE49-F238E27FC236}">
                <a16:creationId xmlns:a16="http://schemas.microsoft.com/office/drawing/2014/main" id="{303C215B-2434-3150-9746-50C80C38857A}"/>
              </a:ext>
            </a:extLst>
          </p:cNvPr>
          <p:cNvGrpSpPr/>
          <p:nvPr/>
        </p:nvGrpSpPr>
        <p:grpSpPr>
          <a:xfrm>
            <a:off x="234058" y="1228581"/>
            <a:ext cx="11723884" cy="4060814"/>
            <a:chOff x="234058" y="1228581"/>
            <a:chExt cx="11723884" cy="4060814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02D4AE7C-F8AC-7B56-167F-F62B5E0076F2}"/>
                </a:ext>
              </a:extLst>
            </p:cNvPr>
            <p:cNvGrpSpPr/>
            <p:nvPr/>
          </p:nvGrpSpPr>
          <p:grpSpPr>
            <a:xfrm>
              <a:off x="234058" y="1228581"/>
              <a:ext cx="11723884" cy="4060814"/>
              <a:chOff x="96768" y="2797186"/>
              <a:chExt cx="11723884" cy="4060814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2588BF29-BF2B-0DC4-382E-32D8EEE0E2C9}"/>
                  </a:ext>
                </a:extLst>
              </p:cNvPr>
              <p:cNvSpPr/>
              <p:nvPr/>
            </p:nvSpPr>
            <p:spPr>
              <a:xfrm>
                <a:off x="96768" y="4610438"/>
                <a:ext cx="1390186" cy="921835"/>
              </a:xfrm>
              <a:prstGeom prst="ellipse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LECA</a:t>
                </a:r>
                <a:endParaRPr lang="en-US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FA9D46A-B485-4F55-A9AE-1CBA9CC49992}"/>
                  </a:ext>
                </a:extLst>
              </p:cNvPr>
              <p:cNvSpPr/>
              <p:nvPr/>
            </p:nvSpPr>
            <p:spPr>
              <a:xfrm>
                <a:off x="3062868" y="3284713"/>
                <a:ext cx="1452822" cy="921835"/>
              </a:xfrm>
              <a:prstGeom prst="ellipse">
                <a:avLst/>
              </a:prstGeom>
              <a:solidFill>
                <a:srgbClr val="29B95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Archaeplastida</a:t>
                </a: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48EDF1CE-7C9A-1ACA-D072-682DA1FBCE3A}"/>
                  </a:ext>
                </a:extLst>
              </p:cNvPr>
              <p:cNvSpPr/>
              <p:nvPr/>
            </p:nvSpPr>
            <p:spPr>
              <a:xfrm>
                <a:off x="3062868" y="4610439"/>
                <a:ext cx="1452822" cy="921835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SAR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973A965E-8F62-C5A0-FF03-EF0E4EA0A5F4}"/>
                  </a:ext>
                </a:extLst>
              </p:cNvPr>
              <p:cNvSpPr/>
              <p:nvPr/>
            </p:nvSpPr>
            <p:spPr>
              <a:xfrm>
                <a:off x="3062868" y="5936165"/>
                <a:ext cx="1452822" cy="921835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Excavates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CA18D750-93B2-9856-4F00-935384527CC7}"/>
                  </a:ext>
                </a:extLst>
              </p:cNvPr>
              <p:cNvSpPr/>
              <p:nvPr/>
            </p:nvSpPr>
            <p:spPr>
              <a:xfrm>
                <a:off x="8441474" y="4839627"/>
                <a:ext cx="1390186" cy="431181"/>
              </a:xfrm>
              <a:prstGeom prst="roundRect">
                <a:avLst/>
              </a:prstGeom>
              <a:solidFill>
                <a:srgbClr val="F7DC8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Alveolata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31BEBCF4-7D95-3133-CF23-1E3B1AF483F0}"/>
                  </a:ext>
                </a:extLst>
              </p:cNvPr>
              <p:cNvSpPr/>
              <p:nvPr/>
            </p:nvSpPr>
            <p:spPr>
              <a:xfrm>
                <a:off x="5186160" y="2797186"/>
                <a:ext cx="1390186" cy="431181"/>
              </a:xfrm>
              <a:prstGeom prst="roundRect">
                <a:avLst/>
              </a:prstGeom>
              <a:solidFill>
                <a:srgbClr val="B3888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Rhodophyta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0CC4CB4C-E678-D30F-2CBD-7EA99D38086D}"/>
                  </a:ext>
                </a:extLst>
              </p:cNvPr>
              <p:cNvSpPr/>
              <p:nvPr/>
            </p:nvSpPr>
            <p:spPr>
              <a:xfrm>
                <a:off x="5186160" y="3406831"/>
                <a:ext cx="1390186" cy="431181"/>
              </a:xfrm>
              <a:prstGeom prst="roundRect">
                <a:avLst/>
              </a:prstGeom>
              <a:solidFill>
                <a:srgbClr val="A8AA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BC14EBC5-1759-6280-FE99-9645C61D2B0E}"/>
                  </a:ext>
                </a:extLst>
              </p:cNvPr>
              <p:cNvSpPr/>
              <p:nvPr/>
            </p:nvSpPr>
            <p:spPr>
              <a:xfrm>
                <a:off x="5186160" y="4016476"/>
                <a:ext cx="1390186" cy="431181"/>
              </a:xfrm>
              <a:prstGeom prst="roundRect">
                <a:avLst/>
              </a:prstGeom>
              <a:solidFill>
                <a:srgbClr val="B3C28A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Streptophyta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8" name="Connector: Elbow 27">
                <a:extLst>
                  <a:ext uri="{FF2B5EF4-FFF2-40B4-BE49-F238E27FC236}">
                    <a16:creationId xmlns:a16="http://schemas.microsoft.com/office/drawing/2014/main" id="{A5B553A6-1A9D-F413-EC8E-593589B574BE}"/>
                  </a:ext>
                </a:extLst>
              </p:cNvPr>
              <p:cNvCxnSpPr>
                <a:cxnSpLocks/>
                <a:stCxn id="20" idx="6"/>
                <a:endCxn id="24" idx="1"/>
              </p:cNvCxnSpPr>
              <p:nvPr/>
            </p:nvCxnSpPr>
            <p:spPr>
              <a:xfrm flipV="1">
                <a:off x="4515690" y="3012777"/>
                <a:ext cx="670470" cy="732854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Connector: Elbow 29">
                <a:extLst>
                  <a:ext uri="{FF2B5EF4-FFF2-40B4-BE49-F238E27FC236}">
                    <a16:creationId xmlns:a16="http://schemas.microsoft.com/office/drawing/2014/main" id="{71CD5A39-C15E-F99E-7788-5A6FFEDA9A2A}"/>
                  </a:ext>
                </a:extLst>
              </p:cNvPr>
              <p:cNvCxnSpPr>
                <a:cxnSpLocks/>
                <a:stCxn id="20" idx="6"/>
              </p:cNvCxnSpPr>
              <p:nvPr/>
            </p:nvCxnSpPr>
            <p:spPr>
              <a:xfrm flipV="1">
                <a:off x="4515690" y="3622422"/>
                <a:ext cx="670470" cy="123209"/>
              </a:xfrm>
              <a:prstGeom prst="bentConnector3">
                <a:avLst>
                  <a:gd name="adj1" fmla="val 4889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Connector: Elbow 31">
                <a:extLst>
                  <a:ext uri="{FF2B5EF4-FFF2-40B4-BE49-F238E27FC236}">
                    <a16:creationId xmlns:a16="http://schemas.microsoft.com/office/drawing/2014/main" id="{D455B48E-DE64-58FA-AF31-72DEAAACD7F6}"/>
                  </a:ext>
                </a:extLst>
              </p:cNvPr>
              <p:cNvCxnSpPr>
                <a:cxnSpLocks/>
                <a:stCxn id="20" idx="6"/>
              </p:cNvCxnSpPr>
              <p:nvPr/>
            </p:nvCxnSpPr>
            <p:spPr>
              <a:xfrm>
                <a:off x="4515690" y="3745631"/>
                <a:ext cx="670470" cy="486436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784999CD-2FAD-DA2A-436D-5F03F74C1119}"/>
                  </a:ext>
                </a:extLst>
              </p:cNvPr>
              <p:cNvSpPr/>
              <p:nvPr/>
            </p:nvSpPr>
            <p:spPr>
              <a:xfrm>
                <a:off x="8441474" y="5425065"/>
                <a:ext cx="1390186" cy="431181"/>
              </a:xfrm>
              <a:prstGeom prst="roundRect">
                <a:avLst/>
              </a:prstGeom>
              <a:solidFill>
                <a:srgbClr val="9780A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93B15EBB-5192-FF55-17CF-B36BAF41B91B}"/>
                  </a:ext>
                </a:extLst>
              </p:cNvPr>
              <p:cNvSpPr/>
              <p:nvPr/>
            </p:nvSpPr>
            <p:spPr>
              <a:xfrm>
                <a:off x="8455222" y="4253688"/>
                <a:ext cx="1390186" cy="431181"/>
              </a:xfrm>
              <a:prstGeom prst="roundRect">
                <a:avLst/>
              </a:prstGeom>
              <a:solidFill>
                <a:srgbClr val="AB90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Stramenopiles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1050CF11-E967-D951-8A69-8FA3A204C109}"/>
                  </a:ext>
                </a:extLst>
              </p:cNvPr>
              <p:cNvSpPr/>
              <p:nvPr/>
            </p:nvSpPr>
            <p:spPr>
              <a:xfrm>
                <a:off x="5186160" y="6426819"/>
                <a:ext cx="1390186" cy="431181"/>
              </a:xfrm>
              <a:prstGeom prst="roundRect">
                <a:avLst/>
              </a:prstGeom>
              <a:solidFill>
                <a:srgbClr val="8B82B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39AFD3CF-EEFA-19B0-B20C-C71BA42F49C7}"/>
                  </a:ext>
                </a:extLst>
              </p:cNvPr>
              <p:cNvSpPr/>
              <p:nvPr/>
            </p:nvSpPr>
            <p:spPr>
              <a:xfrm>
                <a:off x="5186160" y="5811053"/>
                <a:ext cx="1390186" cy="431181"/>
              </a:xfrm>
              <a:prstGeom prst="roundRect">
                <a:avLst/>
              </a:prstGeom>
              <a:solidFill>
                <a:srgbClr val="C9C0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38" name="Connector: Elbow 37">
                <a:extLst>
                  <a:ext uri="{FF2B5EF4-FFF2-40B4-BE49-F238E27FC236}">
                    <a16:creationId xmlns:a16="http://schemas.microsoft.com/office/drawing/2014/main" id="{022E9F75-737C-6B76-183A-1BADA202A7D2}"/>
                  </a:ext>
                </a:extLst>
              </p:cNvPr>
              <p:cNvCxnSpPr>
                <a:cxnSpLocks/>
                <a:stCxn id="17" idx="6"/>
                <a:endCxn id="20" idx="2"/>
              </p:cNvCxnSpPr>
              <p:nvPr/>
            </p:nvCxnSpPr>
            <p:spPr>
              <a:xfrm flipV="1">
                <a:off x="1486954" y="3745631"/>
                <a:ext cx="1575914" cy="1325725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Connector: Elbow 39">
                <a:extLst>
                  <a:ext uri="{FF2B5EF4-FFF2-40B4-BE49-F238E27FC236}">
                    <a16:creationId xmlns:a16="http://schemas.microsoft.com/office/drawing/2014/main" id="{A2B11501-0EB3-B3F8-0798-5BAA75812C20}"/>
                  </a:ext>
                </a:extLst>
              </p:cNvPr>
              <p:cNvCxnSpPr>
                <a:cxnSpLocks/>
                <a:stCxn id="17" idx="6"/>
                <a:endCxn id="22" idx="2"/>
              </p:cNvCxnSpPr>
              <p:nvPr/>
            </p:nvCxnSpPr>
            <p:spPr>
              <a:xfrm>
                <a:off x="1486954" y="5071356"/>
                <a:ext cx="1575914" cy="13257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Connector: Elbow 41">
                <a:extLst>
                  <a:ext uri="{FF2B5EF4-FFF2-40B4-BE49-F238E27FC236}">
                    <a16:creationId xmlns:a16="http://schemas.microsoft.com/office/drawing/2014/main" id="{79B3F353-FB5B-5841-2321-60998AF96849}"/>
                  </a:ext>
                </a:extLst>
              </p:cNvPr>
              <p:cNvCxnSpPr>
                <a:cxnSpLocks/>
                <a:stCxn id="17" idx="6"/>
                <a:endCxn id="21" idx="2"/>
              </p:cNvCxnSpPr>
              <p:nvPr/>
            </p:nvCxnSpPr>
            <p:spPr>
              <a:xfrm>
                <a:off x="1486954" y="5071356"/>
                <a:ext cx="1575914" cy="1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Connector: Elbow 52">
                <a:extLst>
                  <a:ext uri="{FF2B5EF4-FFF2-40B4-BE49-F238E27FC236}">
                    <a16:creationId xmlns:a16="http://schemas.microsoft.com/office/drawing/2014/main" id="{C330BBBB-858D-21D1-44B2-AF4C3D5C8819}"/>
                  </a:ext>
                </a:extLst>
              </p:cNvPr>
              <p:cNvCxnSpPr>
                <a:cxnSpLocks/>
                <a:stCxn id="22" idx="6"/>
              </p:cNvCxnSpPr>
              <p:nvPr/>
            </p:nvCxnSpPr>
            <p:spPr>
              <a:xfrm flipV="1">
                <a:off x="4515690" y="6026644"/>
                <a:ext cx="670470" cy="370439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Connector: Elbow 54">
                <a:extLst>
                  <a:ext uri="{FF2B5EF4-FFF2-40B4-BE49-F238E27FC236}">
                    <a16:creationId xmlns:a16="http://schemas.microsoft.com/office/drawing/2014/main" id="{B0BF8C51-D9B5-2F96-F2D7-7BE48FDB5992}"/>
                  </a:ext>
                </a:extLst>
              </p:cNvPr>
              <p:cNvCxnSpPr>
                <a:cxnSpLocks/>
                <a:stCxn id="22" idx="6"/>
              </p:cNvCxnSpPr>
              <p:nvPr/>
            </p:nvCxnSpPr>
            <p:spPr>
              <a:xfrm>
                <a:off x="4515690" y="6397083"/>
                <a:ext cx="670470" cy="2453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4DE9675B-6A4C-D2F6-D59F-F911E74324CE}"/>
                  </a:ext>
                </a:extLst>
              </p:cNvPr>
              <p:cNvCxnSpPr>
                <a:cxnSpLocks/>
                <a:stCxn id="21" idx="6"/>
                <a:endCxn id="23" idx="1"/>
              </p:cNvCxnSpPr>
              <p:nvPr/>
            </p:nvCxnSpPr>
            <p:spPr>
              <a:xfrm flipV="1">
                <a:off x="4515690" y="5055218"/>
                <a:ext cx="3925784" cy="16139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Connector: Elbow 60">
                <a:extLst>
                  <a:ext uri="{FF2B5EF4-FFF2-40B4-BE49-F238E27FC236}">
                    <a16:creationId xmlns:a16="http://schemas.microsoft.com/office/drawing/2014/main" id="{A2678914-4ADC-404C-A7A2-895C777937EB}"/>
                  </a:ext>
                </a:extLst>
              </p:cNvPr>
              <p:cNvCxnSpPr>
                <a:cxnSpLocks/>
                <a:stCxn id="21" idx="6"/>
                <a:endCxn id="34" idx="1"/>
              </p:cNvCxnSpPr>
              <p:nvPr/>
            </p:nvCxnSpPr>
            <p:spPr>
              <a:xfrm flipV="1">
                <a:off x="4515690" y="4469279"/>
                <a:ext cx="3939532" cy="602078"/>
              </a:xfrm>
              <a:prstGeom prst="bentConnector3">
                <a:avLst>
                  <a:gd name="adj1" fmla="val 76985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Connector: Elbow 63">
                <a:extLst>
                  <a:ext uri="{FF2B5EF4-FFF2-40B4-BE49-F238E27FC236}">
                    <a16:creationId xmlns:a16="http://schemas.microsoft.com/office/drawing/2014/main" id="{55444F01-B369-A741-FDBF-7E939801558C}"/>
                  </a:ext>
                </a:extLst>
              </p:cNvPr>
              <p:cNvCxnSpPr>
                <a:cxnSpLocks/>
                <a:stCxn id="21" idx="6"/>
                <a:endCxn id="33" idx="1"/>
              </p:cNvCxnSpPr>
              <p:nvPr/>
            </p:nvCxnSpPr>
            <p:spPr>
              <a:xfrm>
                <a:off x="4515690" y="5071357"/>
                <a:ext cx="3925784" cy="569299"/>
              </a:xfrm>
              <a:prstGeom prst="bentConnector3">
                <a:avLst>
                  <a:gd name="adj1" fmla="val 77269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0411BD39-6BEB-23A5-822D-5882CEF42DC1}"/>
                  </a:ext>
                </a:extLst>
              </p:cNvPr>
              <p:cNvSpPr txBox="1"/>
              <p:nvPr/>
            </p:nvSpPr>
            <p:spPr>
              <a:xfrm>
                <a:off x="10306602" y="3744090"/>
                <a:ext cx="1486554" cy="215444"/>
              </a:xfrm>
              <a:prstGeom prst="flowChartPreparation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EDA668D4-FB2C-F309-327F-C06F507D50AA}"/>
                  </a:ext>
                </a:extLst>
              </p:cNvPr>
              <p:cNvSpPr txBox="1"/>
              <p:nvPr/>
            </p:nvSpPr>
            <p:spPr>
              <a:xfrm>
                <a:off x="10306602" y="3958685"/>
                <a:ext cx="1486554" cy="338554"/>
              </a:xfrm>
              <a:prstGeom prst="flowChartPreparation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C62244BC-953E-0725-9138-F0EF551B2B99}"/>
                  </a:ext>
                </a:extLst>
              </p:cNvPr>
              <p:cNvSpPr txBox="1"/>
              <p:nvPr/>
            </p:nvSpPr>
            <p:spPr>
              <a:xfrm>
                <a:off x="10306602" y="5532933"/>
                <a:ext cx="1486554" cy="338554"/>
              </a:xfrm>
              <a:prstGeom prst="flowChartPreparation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34340776-F5F1-82E0-3043-ADC35AA6A7E9}"/>
                  </a:ext>
                </a:extLst>
              </p:cNvPr>
              <p:cNvSpPr txBox="1"/>
              <p:nvPr/>
            </p:nvSpPr>
            <p:spPr>
              <a:xfrm>
                <a:off x="10334098" y="4510986"/>
                <a:ext cx="1486554" cy="215444"/>
              </a:xfrm>
              <a:prstGeom prst="flowChartPreparation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0FC99BD2-1710-473F-178F-2BF3E9840917}"/>
                  </a:ext>
                </a:extLst>
              </p:cNvPr>
              <p:cNvSpPr txBox="1"/>
              <p:nvPr/>
            </p:nvSpPr>
            <p:spPr>
              <a:xfrm>
                <a:off x="10306602" y="4726430"/>
                <a:ext cx="1486554" cy="338554"/>
              </a:xfrm>
              <a:prstGeom prst="flowChartPreparation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4BCAE877-4A27-6663-1ED1-A3B17EA19E04}"/>
                  </a:ext>
                </a:extLst>
              </p:cNvPr>
              <p:cNvSpPr txBox="1"/>
              <p:nvPr/>
            </p:nvSpPr>
            <p:spPr>
              <a:xfrm>
                <a:off x="10306602" y="5063287"/>
                <a:ext cx="1486554" cy="215444"/>
              </a:xfrm>
              <a:prstGeom prst="flowChartPreparation">
                <a:avLst/>
              </a:prstGeom>
              <a:solidFill>
                <a:srgbClr val="BCA469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TORC2</a:t>
                </a:r>
              </a:p>
            </p:txBody>
          </p:sp>
          <p:cxnSp>
            <p:nvCxnSpPr>
              <p:cNvPr id="116" name="Connector: Elbow 115">
                <a:extLst>
                  <a:ext uri="{FF2B5EF4-FFF2-40B4-BE49-F238E27FC236}">
                    <a16:creationId xmlns:a16="http://schemas.microsoft.com/office/drawing/2014/main" id="{F6A752B4-A9DD-61A4-5841-F33201EAACD5}"/>
                  </a:ext>
                </a:extLst>
              </p:cNvPr>
              <p:cNvCxnSpPr>
                <a:cxnSpLocks/>
                <a:stCxn id="23" idx="3"/>
                <a:endCxn id="112" idx="1"/>
              </p:cNvCxnSpPr>
              <p:nvPr/>
            </p:nvCxnSpPr>
            <p:spPr>
              <a:xfrm flipV="1">
                <a:off x="9831660" y="4618708"/>
                <a:ext cx="502438" cy="436510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8" name="Connector: Elbow 117">
                <a:extLst>
                  <a:ext uri="{FF2B5EF4-FFF2-40B4-BE49-F238E27FC236}">
                    <a16:creationId xmlns:a16="http://schemas.microsoft.com/office/drawing/2014/main" id="{783BA61E-0095-4FA2-CAA7-ECBE92CB9FE1}"/>
                  </a:ext>
                </a:extLst>
              </p:cNvPr>
              <p:cNvCxnSpPr>
                <a:cxnSpLocks/>
                <a:stCxn id="23" idx="3"/>
                <a:endCxn id="114" idx="1"/>
              </p:cNvCxnSpPr>
              <p:nvPr/>
            </p:nvCxnSpPr>
            <p:spPr>
              <a:xfrm>
                <a:off x="9831660" y="5055218"/>
                <a:ext cx="474942" cy="115791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0" name="Connector: Elbow 119">
                <a:extLst>
                  <a:ext uri="{FF2B5EF4-FFF2-40B4-BE49-F238E27FC236}">
                    <a16:creationId xmlns:a16="http://schemas.microsoft.com/office/drawing/2014/main" id="{CA97DC84-7ABE-E1EE-297F-1C23626399B5}"/>
                  </a:ext>
                </a:extLst>
              </p:cNvPr>
              <p:cNvCxnSpPr>
                <a:stCxn id="23" idx="3"/>
              </p:cNvCxnSpPr>
              <p:nvPr/>
            </p:nvCxnSpPr>
            <p:spPr>
              <a:xfrm flipV="1">
                <a:off x="9831660" y="4895707"/>
                <a:ext cx="474942" cy="159511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2" name="Connector: Elbow 121">
                <a:extLst>
                  <a:ext uri="{FF2B5EF4-FFF2-40B4-BE49-F238E27FC236}">
                    <a16:creationId xmlns:a16="http://schemas.microsoft.com/office/drawing/2014/main" id="{BC50C14F-38DB-EEBE-6163-723BBFDEA370}"/>
                  </a:ext>
                </a:extLst>
              </p:cNvPr>
              <p:cNvCxnSpPr>
                <a:cxnSpLocks/>
                <a:stCxn id="34" idx="3"/>
                <a:endCxn id="95" idx="1"/>
              </p:cNvCxnSpPr>
              <p:nvPr/>
            </p:nvCxnSpPr>
            <p:spPr>
              <a:xfrm flipV="1">
                <a:off x="9845408" y="4127962"/>
                <a:ext cx="461194" cy="341317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4" name="Connector: Elbow 123">
                <a:extLst>
                  <a:ext uri="{FF2B5EF4-FFF2-40B4-BE49-F238E27FC236}">
                    <a16:creationId xmlns:a16="http://schemas.microsoft.com/office/drawing/2014/main" id="{EBA6ADF3-0880-2BA0-72C6-3311273CA957}"/>
                  </a:ext>
                </a:extLst>
              </p:cNvPr>
              <p:cNvCxnSpPr>
                <a:stCxn id="34" idx="3"/>
              </p:cNvCxnSpPr>
              <p:nvPr/>
            </p:nvCxnSpPr>
            <p:spPr>
              <a:xfrm flipV="1">
                <a:off x="9845408" y="3853353"/>
                <a:ext cx="461194" cy="615926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C7DFDDBC-C701-6D3B-64F3-C2118031F3BA}"/>
                  </a:ext>
                </a:extLst>
              </p:cNvPr>
              <p:cNvSpPr txBox="1"/>
              <p:nvPr/>
            </p:nvSpPr>
            <p:spPr>
              <a:xfrm>
                <a:off x="6968668" y="3513983"/>
                <a:ext cx="1486554" cy="215444"/>
              </a:xfrm>
              <a:prstGeom prst="flowChartPreparation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E830CB38-E0BA-383F-EE82-6C694DDA87D0}"/>
                  </a:ext>
                </a:extLst>
              </p:cNvPr>
              <p:cNvSpPr txBox="1"/>
              <p:nvPr/>
            </p:nvSpPr>
            <p:spPr>
              <a:xfrm>
                <a:off x="6968668" y="6195161"/>
                <a:ext cx="1486554" cy="338554"/>
              </a:xfrm>
              <a:prstGeom prst="flowChartPreparation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cxnSp>
            <p:nvCxnSpPr>
              <p:cNvPr id="134" name="Connector: Elbow 133">
                <a:extLst>
                  <a:ext uri="{FF2B5EF4-FFF2-40B4-BE49-F238E27FC236}">
                    <a16:creationId xmlns:a16="http://schemas.microsoft.com/office/drawing/2014/main" id="{FBD0326D-9E72-ED7E-398F-9B7AB18450E8}"/>
                  </a:ext>
                </a:extLst>
              </p:cNvPr>
              <p:cNvCxnSpPr>
                <a:stCxn id="36" idx="3"/>
              </p:cNvCxnSpPr>
              <p:nvPr/>
            </p:nvCxnSpPr>
            <p:spPr>
              <a:xfrm>
                <a:off x="6576346" y="6026644"/>
                <a:ext cx="392322" cy="33779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6" name="Connector: Elbow 135">
                <a:extLst>
                  <a:ext uri="{FF2B5EF4-FFF2-40B4-BE49-F238E27FC236}">
                    <a16:creationId xmlns:a16="http://schemas.microsoft.com/office/drawing/2014/main" id="{51BC14DB-0BF8-2879-232B-2C207A97B024}"/>
                  </a:ext>
                </a:extLst>
              </p:cNvPr>
              <p:cNvCxnSpPr>
                <a:stCxn id="35" idx="3"/>
              </p:cNvCxnSpPr>
              <p:nvPr/>
            </p:nvCxnSpPr>
            <p:spPr>
              <a:xfrm flipV="1">
                <a:off x="6576346" y="6364438"/>
                <a:ext cx="392322" cy="277972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4" name="Connector: Elbow 153">
                <a:extLst>
                  <a:ext uri="{FF2B5EF4-FFF2-40B4-BE49-F238E27FC236}">
                    <a16:creationId xmlns:a16="http://schemas.microsoft.com/office/drawing/2014/main" id="{CF2DB7F7-821E-1ED0-3DDB-9D124EF83E9F}"/>
                  </a:ext>
                </a:extLst>
              </p:cNvPr>
              <p:cNvCxnSpPr>
                <a:stCxn id="33" idx="3"/>
                <a:endCxn id="109" idx="1"/>
              </p:cNvCxnSpPr>
              <p:nvPr/>
            </p:nvCxnSpPr>
            <p:spPr>
              <a:xfrm>
                <a:off x="9831660" y="5640656"/>
                <a:ext cx="474942" cy="6155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29D8F99A-167C-544A-206A-FA620B9B0204}"/>
                </a:ext>
              </a:extLst>
            </p:cNvPr>
            <p:cNvCxnSpPr>
              <a:stCxn id="25" idx="3"/>
              <a:endCxn id="125" idx="1"/>
            </p:cNvCxnSpPr>
            <p:nvPr/>
          </p:nvCxnSpPr>
          <p:spPr>
            <a:xfrm flipV="1">
              <a:off x="6713636" y="2053100"/>
              <a:ext cx="392322" cy="71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0" name="Connector: Elbow 159">
              <a:extLst>
                <a:ext uri="{FF2B5EF4-FFF2-40B4-BE49-F238E27FC236}">
                  <a16:creationId xmlns:a16="http://schemas.microsoft.com/office/drawing/2014/main" id="{BE7DBF54-B803-65EC-0B37-3E92A2BD50D6}"/>
                </a:ext>
              </a:extLst>
            </p:cNvPr>
            <p:cNvCxnSpPr>
              <a:stCxn id="24" idx="3"/>
              <a:endCxn id="125" idx="1"/>
            </p:cNvCxnSpPr>
            <p:nvPr/>
          </p:nvCxnSpPr>
          <p:spPr>
            <a:xfrm>
              <a:off x="6713636" y="1444172"/>
              <a:ext cx="392322" cy="60892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2" name="Connector: Elbow 161">
              <a:extLst>
                <a:ext uri="{FF2B5EF4-FFF2-40B4-BE49-F238E27FC236}">
                  <a16:creationId xmlns:a16="http://schemas.microsoft.com/office/drawing/2014/main" id="{4A888792-2CA4-3D2F-9A03-43262FE4E042}"/>
                </a:ext>
              </a:extLst>
            </p:cNvPr>
            <p:cNvCxnSpPr>
              <a:stCxn id="26" idx="3"/>
              <a:endCxn id="125" idx="1"/>
            </p:cNvCxnSpPr>
            <p:nvPr/>
          </p:nvCxnSpPr>
          <p:spPr>
            <a:xfrm flipV="1">
              <a:off x="6713636" y="2053100"/>
              <a:ext cx="392322" cy="610362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9828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80BB2-533E-E610-288E-3E31538D4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C217A631-ECA8-1ACC-9115-B43E2EFCE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2058" y="457121"/>
            <a:ext cx="6400879" cy="6400879"/>
          </a:xfrm>
          <a:prstGeom prst="rect">
            <a:avLst/>
          </a:prstGeom>
        </p:spPr>
      </p:pic>
      <p:pic>
        <p:nvPicPr>
          <p:cNvPr id="26" name="Picture 25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40F0091C-7DB1-98FD-8794-70B834CE65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3048000" cy="2286000"/>
          </a:xfrm>
          <a:prstGeom prst="rect">
            <a:avLst/>
          </a:prstGeom>
        </p:spPr>
      </p:pic>
      <p:pic>
        <p:nvPicPr>
          <p:cNvPr id="30" name="Picture 29" descr="A pie chart with numbers and percentages&#10;&#10;AI-generated content may be incorrect.">
            <a:extLst>
              <a:ext uri="{FF2B5EF4-FFF2-40B4-BE49-F238E27FC236}">
                <a16:creationId xmlns:a16="http://schemas.microsoft.com/office/drawing/2014/main" id="{D7348C72-3D92-9F6B-D196-C1DF4FD78B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286000"/>
            <a:ext cx="3048000" cy="2286000"/>
          </a:xfrm>
          <a:prstGeom prst="rect">
            <a:avLst/>
          </a:prstGeom>
        </p:spPr>
      </p:pic>
      <p:pic>
        <p:nvPicPr>
          <p:cNvPr id="32" name="Picture 3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6C45FE37-D2D2-43BD-40BC-43B626CDBB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572000"/>
            <a:ext cx="3048000" cy="2286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F93A6B7-1C48-12A3-3355-8680C9E63233}"/>
              </a:ext>
            </a:extLst>
          </p:cNvPr>
          <p:cNvGrpSpPr/>
          <p:nvPr/>
        </p:nvGrpSpPr>
        <p:grpSpPr>
          <a:xfrm>
            <a:off x="1367127" y="1104517"/>
            <a:ext cx="703178" cy="1089151"/>
            <a:chOff x="1330683" y="1078013"/>
            <a:chExt cx="703178" cy="1089151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AE49315-7B42-15E6-69A4-FBE264291997}"/>
                </a:ext>
              </a:extLst>
            </p:cNvPr>
            <p:cNvSpPr txBox="1"/>
            <p:nvPr/>
          </p:nvSpPr>
          <p:spPr>
            <a:xfrm rot="18615130">
              <a:off x="1102101" y="1306595"/>
              <a:ext cx="7033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-TOR-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E132F30-08AA-89ED-FB66-1E8472A4E4F1}"/>
                </a:ext>
              </a:extLst>
            </p:cNvPr>
            <p:cNvSpPr txBox="1"/>
            <p:nvPr/>
          </p:nvSpPr>
          <p:spPr>
            <a:xfrm rot="18590126">
              <a:off x="1231940" y="1377796"/>
              <a:ext cx="7033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-LST8-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A0127B5-E93E-BCD2-27CF-29D8C058A9C0}"/>
                </a:ext>
              </a:extLst>
            </p:cNvPr>
            <p:cNvSpPr txBox="1"/>
            <p:nvPr/>
          </p:nvSpPr>
          <p:spPr>
            <a:xfrm rot="18681453">
              <a:off x="1303117" y="1429506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-RAPTOR-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E2DA670-CC02-FF68-031B-55EA056572B8}"/>
                </a:ext>
              </a:extLst>
            </p:cNvPr>
            <p:cNvSpPr txBox="1"/>
            <p:nvPr/>
          </p:nvSpPr>
          <p:spPr>
            <a:xfrm rot="18681453">
              <a:off x="1394453" y="1524298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-RICTOR-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8E9C639-6068-3FF7-4092-A9712B439B5F}"/>
                </a:ext>
              </a:extLst>
            </p:cNvPr>
            <p:cNvSpPr txBox="1"/>
            <p:nvPr/>
          </p:nvSpPr>
          <p:spPr>
            <a:xfrm rot="18681453">
              <a:off x="1485788" y="1619090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-SIN1-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0CF1A3-5CC6-B9DF-BDA3-72ECD04EE9FA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grpSp>
        <p:nvGrpSpPr>
          <p:cNvPr id="6" name="Graphic 6">
            <a:extLst>
              <a:ext uri="{FF2B5EF4-FFF2-40B4-BE49-F238E27FC236}">
                <a16:creationId xmlns:a16="http://schemas.microsoft.com/office/drawing/2014/main" id="{60B53439-7945-3092-D16C-05AF0B733463}"/>
              </a:ext>
            </a:extLst>
          </p:cNvPr>
          <p:cNvGrpSpPr/>
          <p:nvPr/>
        </p:nvGrpSpPr>
        <p:grpSpPr>
          <a:xfrm>
            <a:off x="7463362" y="987800"/>
            <a:ext cx="1375155" cy="5103641"/>
            <a:chOff x="7398048" y="457121"/>
            <a:chExt cx="1375155" cy="510364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BBED0B-98A6-B820-9977-432DC763851F}"/>
                </a:ext>
              </a:extLst>
            </p:cNvPr>
            <p:cNvSpPr/>
            <p:nvPr/>
          </p:nvSpPr>
          <p:spPr>
            <a:xfrm>
              <a:off x="7398048" y="457121"/>
              <a:ext cx="1375155" cy="2066712"/>
            </a:xfrm>
            <a:custGeom>
              <a:avLst/>
              <a:gdLst>
                <a:gd name="connsiteX0" fmla="*/ 336 w 1375155"/>
                <a:gd name="connsiteY0" fmla="*/ -89 h 2066712"/>
                <a:gd name="connsiteX1" fmla="*/ 1375491 w 1375155"/>
                <a:gd name="connsiteY1" fmla="*/ -89 h 2066712"/>
                <a:gd name="connsiteX2" fmla="*/ 1375491 w 1375155"/>
                <a:gd name="connsiteY2" fmla="*/ 2066623 h 2066712"/>
                <a:gd name="connsiteX3" fmla="*/ 336 w 1375155"/>
                <a:gd name="connsiteY3" fmla="*/ 2066623 h 20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5155" h="2066712">
                  <a:moveTo>
                    <a:pt x="336" y="-89"/>
                  </a:moveTo>
                  <a:lnTo>
                    <a:pt x="1375491" y="-89"/>
                  </a:lnTo>
                  <a:lnTo>
                    <a:pt x="1375491" y="2066623"/>
                  </a:lnTo>
                  <a:lnTo>
                    <a:pt x="336" y="2066623"/>
                  </a:lnTo>
                  <a:close/>
                </a:path>
              </a:pathLst>
            </a:custGeom>
            <a:noFill/>
            <a:ln w="19833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A6DDFF-C69A-A819-759A-2FE445DA7A3B}"/>
                </a:ext>
              </a:extLst>
            </p:cNvPr>
            <p:cNvSpPr txBox="1"/>
            <p:nvPr/>
          </p:nvSpPr>
          <p:spPr>
            <a:xfrm>
              <a:off x="7408415" y="490441"/>
              <a:ext cx="104547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50C817D-77B5-BE9F-6788-7CE4155FDFDE}"/>
                </a:ext>
              </a:extLst>
            </p:cNvPr>
            <p:cNvSpPr/>
            <p:nvPr/>
          </p:nvSpPr>
          <p:spPr>
            <a:xfrm>
              <a:off x="7499856" y="82261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90B1259-ACA1-00F9-B8C4-6BE5DDC31D84}"/>
                </a:ext>
              </a:extLst>
            </p:cNvPr>
            <p:cNvSpPr/>
            <p:nvPr/>
          </p:nvSpPr>
          <p:spPr>
            <a:xfrm>
              <a:off x="7502457" y="825211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AE5A41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953F15-DE40-30E0-1C4B-006B3C13E5CC}"/>
                </a:ext>
              </a:extLst>
            </p:cNvPr>
            <p:cNvSpPr/>
            <p:nvPr/>
          </p:nvSpPr>
          <p:spPr>
            <a:xfrm>
              <a:off x="7499856" y="114256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1C4EECE-A0DB-2FB9-9783-31EA184EBE62}"/>
                </a:ext>
              </a:extLst>
            </p:cNvPr>
            <p:cNvSpPr/>
            <p:nvPr/>
          </p:nvSpPr>
          <p:spPr>
            <a:xfrm>
              <a:off x="7502457" y="1145161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559E83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9D6B690-1495-2A73-A980-3B6FEE49AAC3}"/>
                </a:ext>
              </a:extLst>
            </p:cNvPr>
            <p:cNvSpPr/>
            <p:nvPr/>
          </p:nvSpPr>
          <p:spPr>
            <a:xfrm>
              <a:off x="7499856" y="146251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5CE1E39-3002-526B-268A-FBAFA7ECECF1}"/>
                </a:ext>
              </a:extLst>
            </p:cNvPr>
            <p:cNvSpPr/>
            <p:nvPr/>
          </p:nvSpPr>
          <p:spPr>
            <a:xfrm>
              <a:off x="7502457" y="1465110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B2D4AD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7AAD5D5-2EBE-9F26-E0DF-A228B7BCE079}"/>
                </a:ext>
              </a:extLst>
            </p:cNvPr>
            <p:cNvSpPr/>
            <p:nvPr/>
          </p:nvSpPr>
          <p:spPr>
            <a:xfrm>
              <a:off x="7499856" y="178246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DBF013D-5E4C-0C1A-1EDE-0E6D95A1FBD7}"/>
                </a:ext>
              </a:extLst>
            </p:cNvPr>
            <p:cNvSpPr/>
            <p:nvPr/>
          </p:nvSpPr>
          <p:spPr>
            <a:xfrm>
              <a:off x="7502457" y="1785060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DBC795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ED47834-2AAC-4759-74FD-D0C2267E66F5}"/>
                </a:ext>
              </a:extLst>
            </p:cNvPr>
            <p:cNvSpPr/>
            <p:nvPr/>
          </p:nvSpPr>
          <p:spPr>
            <a:xfrm>
              <a:off x="7499856" y="2102417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2DC415-4BDA-B84E-C8FC-D0F61E6101EC}"/>
                </a:ext>
              </a:extLst>
            </p:cNvPr>
            <p:cNvSpPr txBox="1"/>
            <p:nvPr/>
          </p:nvSpPr>
          <p:spPr>
            <a:xfrm>
              <a:off x="7831254" y="879825"/>
              <a:ext cx="27764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F998F6-9CDD-1589-3CC4-EE60EE372E88}"/>
                </a:ext>
              </a:extLst>
            </p:cNvPr>
            <p:cNvSpPr txBox="1"/>
            <p:nvPr/>
          </p:nvSpPr>
          <p:spPr>
            <a:xfrm>
              <a:off x="7831254" y="1199774"/>
              <a:ext cx="29848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DFB969E-1573-7449-6F1D-0F1710B11092}"/>
                </a:ext>
              </a:extLst>
            </p:cNvPr>
            <p:cNvSpPr txBox="1"/>
            <p:nvPr/>
          </p:nvSpPr>
          <p:spPr>
            <a:xfrm>
              <a:off x="7831254" y="1519724"/>
              <a:ext cx="2632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3709E5-C78D-6717-F5E1-C0444FECD953}"/>
                </a:ext>
              </a:extLst>
            </p:cNvPr>
            <p:cNvSpPr txBox="1"/>
            <p:nvPr/>
          </p:nvSpPr>
          <p:spPr>
            <a:xfrm>
              <a:off x="7831254" y="1839674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865563E-6AB4-2580-60E1-8A251CF76C27}"/>
                </a:ext>
              </a:extLst>
            </p:cNvPr>
            <p:cNvSpPr txBox="1"/>
            <p:nvPr/>
          </p:nvSpPr>
          <p:spPr>
            <a:xfrm>
              <a:off x="7831254" y="2159624"/>
              <a:ext cx="43313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94850F7-3968-8B28-59C0-17CA490A0370}"/>
                </a:ext>
              </a:extLst>
            </p:cNvPr>
            <p:cNvSpPr/>
            <p:nvPr/>
          </p:nvSpPr>
          <p:spPr>
            <a:xfrm>
              <a:off x="7398048" y="2534201"/>
              <a:ext cx="1210924" cy="3026561"/>
            </a:xfrm>
            <a:custGeom>
              <a:avLst/>
              <a:gdLst>
                <a:gd name="connsiteX0" fmla="*/ 336 w 1210924"/>
                <a:gd name="connsiteY0" fmla="*/ -89 h 3026561"/>
                <a:gd name="connsiteX1" fmla="*/ 1211261 w 1210924"/>
                <a:gd name="connsiteY1" fmla="*/ -89 h 3026561"/>
                <a:gd name="connsiteX2" fmla="*/ 1211261 w 1210924"/>
                <a:gd name="connsiteY2" fmla="*/ 3026472 h 3026561"/>
                <a:gd name="connsiteX3" fmla="*/ 336 w 1210924"/>
                <a:gd name="connsiteY3" fmla="*/ 3026472 h 302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924" h="3026561">
                  <a:moveTo>
                    <a:pt x="336" y="-89"/>
                  </a:moveTo>
                  <a:lnTo>
                    <a:pt x="1211261" y="-89"/>
                  </a:lnTo>
                  <a:lnTo>
                    <a:pt x="1211261" y="3026472"/>
                  </a:lnTo>
                  <a:lnTo>
                    <a:pt x="336" y="3026472"/>
                  </a:lnTo>
                  <a:close/>
                </a:path>
              </a:pathLst>
            </a:custGeom>
            <a:noFill/>
            <a:ln w="19833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C6ACF8A-4F99-1819-792A-CC7EE6068DC5}"/>
                </a:ext>
              </a:extLst>
            </p:cNvPr>
            <p:cNvSpPr txBox="1"/>
            <p:nvPr/>
          </p:nvSpPr>
          <p:spPr>
            <a:xfrm>
              <a:off x="7408415" y="2567522"/>
              <a:ext cx="5052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Clade</a:t>
              </a: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8D4706E-5921-D59C-B437-F1425161E12E}"/>
                </a:ext>
              </a:extLst>
            </p:cNvPr>
            <p:cNvSpPr/>
            <p:nvPr/>
          </p:nvSpPr>
          <p:spPr>
            <a:xfrm>
              <a:off x="7499856" y="2899700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257E8D8-4129-224D-E431-30A631C687AB}"/>
                </a:ext>
              </a:extLst>
            </p:cNvPr>
            <p:cNvSpPr/>
            <p:nvPr/>
          </p:nvSpPr>
          <p:spPr>
            <a:xfrm>
              <a:off x="7513046" y="2912846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EFB911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870EE92-951B-7730-52CF-AA3C7413715D}"/>
                </a:ext>
              </a:extLst>
            </p:cNvPr>
            <p:cNvSpPr/>
            <p:nvPr/>
          </p:nvSpPr>
          <p:spPr>
            <a:xfrm>
              <a:off x="7499856" y="321964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9188E82-C396-3C58-0CF4-DE49555016FA}"/>
                </a:ext>
              </a:extLst>
            </p:cNvPr>
            <p:cNvSpPr/>
            <p:nvPr/>
          </p:nvSpPr>
          <p:spPr>
            <a:xfrm>
              <a:off x="7513046" y="323279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572100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11DEFB5-9209-DE3A-027A-ADF09E1A61D9}"/>
                </a:ext>
              </a:extLst>
            </p:cNvPr>
            <p:cNvSpPr/>
            <p:nvPr/>
          </p:nvSpPr>
          <p:spPr>
            <a:xfrm>
              <a:off x="7499856" y="353959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1EDDFC5-FAB9-0789-3B73-BAB8C859A26D}"/>
                </a:ext>
              </a:extLst>
            </p:cNvPr>
            <p:cNvSpPr/>
            <p:nvPr/>
          </p:nvSpPr>
          <p:spPr>
            <a:xfrm>
              <a:off x="7513046" y="355274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2F0147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4D78F1C-50B8-FDB5-A234-6CE5CB12E850}"/>
                </a:ext>
              </a:extLst>
            </p:cNvPr>
            <p:cNvSpPr/>
            <p:nvPr/>
          </p:nvSpPr>
          <p:spPr>
            <a:xfrm>
              <a:off x="7499856" y="385954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4F37FC2-E4DC-CE14-6584-E7E34AB94767}"/>
                </a:ext>
              </a:extLst>
            </p:cNvPr>
            <p:cNvSpPr/>
            <p:nvPr/>
          </p:nvSpPr>
          <p:spPr>
            <a:xfrm>
              <a:off x="7513046" y="387269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678516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BD484BB-7470-6275-0044-690C02FB0BC2}"/>
                </a:ext>
              </a:extLst>
            </p:cNvPr>
            <p:cNvSpPr/>
            <p:nvPr/>
          </p:nvSpPr>
          <p:spPr>
            <a:xfrm>
              <a:off x="7499856" y="417949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E7FBFC8-5D32-DA0A-5695-3EB0C94B8640}"/>
                </a:ext>
              </a:extLst>
            </p:cNvPr>
            <p:cNvSpPr/>
            <p:nvPr/>
          </p:nvSpPr>
          <p:spPr>
            <a:xfrm>
              <a:off x="7513046" y="419264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525601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E427D08-B06E-D91D-A8DA-724180E380AC}"/>
                </a:ext>
              </a:extLst>
            </p:cNvPr>
            <p:cNvSpPr/>
            <p:nvPr/>
          </p:nvSpPr>
          <p:spPr>
            <a:xfrm>
              <a:off x="7499856" y="449944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D251D75-AD7E-FA64-6F9E-7C0F61B39F1F}"/>
                </a:ext>
              </a:extLst>
            </p:cNvPr>
            <p:cNvSpPr/>
            <p:nvPr/>
          </p:nvSpPr>
          <p:spPr>
            <a:xfrm>
              <a:off x="7513046" y="451259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681114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B54C5EA-98B6-4A95-E6CE-341A9BAD59C6}"/>
                </a:ext>
              </a:extLst>
            </p:cNvPr>
            <p:cNvSpPr/>
            <p:nvPr/>
          </p:nvSpPr>
          <p:spPr>
            <a:xfrm>
              <a:off x="7499856" y="481939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1615480-48AE-021D-6A3B-97A7A9FF169F}"/>
                </a:ext>
              </a:extLst>
            </p:cNvPr>
            <p:cNvSpPr/>
            <p:nvPr/>
          </p:nvSpPr>
          <p:spPr>
            <a:xfrm>
              <a:off x="7513046" y="483254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9382E3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F8E1BFE-21A0-E69E-B53D-9872333D2D8D}"/>
                </a:ext>
              </a:extLst>
            </p:cNvPr>
            <p:cNvSpPr/>
            <p:nvPr/>
          </p:nvSpPr>
          <p:spPr>
            <a:xfrm>
              <a:off x="7499856" y="513934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A01CC7C-2A57-E45A-F62C-D68EA3910929}"/>
                </a:ext>
              </a:extLst>
            </p:cNvPr>
            <p:cNvSpPr/>
            <p:nvPr/>
          </p:nvSpPr>
          <p:spPr>
            <a:xfrm>
              <a:off x="7513046" y="515249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17057E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08B52BC-573E-421D-C34D-671AA4DB7EA7}"/>
                </a:ext>
              </a:extLst>
            </p:cNvPr>
            <p:cNvSpPr txBox="1"/>
            <p:nvPr/>
          </p:nvSpPr>
          <p:spPr>
            <a:xfrm>
              <a:off x="7831254" y="2956906"/>
              <a:ext cx="68480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Alveolata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B05AC29-D64F-A70C-F9BB-DFA529D6E015}"/>
                </a:ext>
              </a:extLst>
            </p:cNvPr>
            <p:cNvSpPr txBox="1"/>
            <p:nvPr/>
          </p:nvSpPr>
          <p:spPr>
            <a:xfrm>
              <a:off x="7831254" y="3276855"/>
              <a:ext cx="91884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Stramenopiles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1BB0CC-9B6A-60D6-B14C-D7A17C22260A}"/>
                </a:ext>
              </a:extLst>
            </p:cNvPr>
            <p:cNvSpPr txBox="1"/>
            <p:nvPr/>
          </p:nvSpPr>
          <p:spPr>
            <a:xfrm>
              <a:off x="7831254" y="3596805"/>
              <a:ext cx="62068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Rhizaria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06A69AF-5D1F-313B-8190-15DDE63FA27A}"/>
                </a:ext>
              </a:extLst>
            </p:cNvPr>
            <p:cNvSpPr txBox="1"/>
            <p:nvPr/>
          </p:nvSpPr>
          <p:spPr>
            <a:xfrm>
              <a:off x="7831254" y="3916755"/>
              <a:ext cx="84029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Streptophyta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8378932-F975-8869-6D0F-EDBD01C131A6}"/>
                </a:ext>
              </a:extLst>
            </p:cNvPr>
            <p:cNvSpPr txBox="1"/>
            <p:nvPr/>
          </p:nvSpPr>
          <p:spPr>
            <a:xfrm>
              <a:off x="7831254" y="4236704"/>
              <a:ext cx="8258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Chlorophyta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A467645-8A27-6722-E1EA-F83223A66277}"/>
                </a:ext>
              </a:extLst>
            </p:cNvPr>
            <p:cNvSpPr txBox="1"/>
            <p:nvPr/>
          </p:nvSpPr>
          <p:spPr>
            <a:xfrm>
              <a:off x="7831254" y="4556654"/>
              <a:ext cx="81144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Rhodophyta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0FAE822-BE43-D1E7-D303-5C17CB8EC8CF}"/>
                </a:ext>
              </a:extLst>
            </p:cNvPr>
            <p:cNvSpPr txBox="1"/>
            <p:nvPr/>
          </p:nvSpPr>
          <p:spPr>
            <a:xfrm>
              <a:off x="7831254" y="4876604"/>
              <a:ext cx="6062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Discoba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6BEB1D7-448D-5A4F-6684-D5528F6E4D70}"/>
                </a:ext>
              </a:extLst>
            </p:cNvPr>
            <p:cNvSpPr txBox="1"/>
            <p:nvPr/>
          </p:nvSpPr>
          <p:spPr>
            <a:xfrm>
              <a:off x="7831254" y="5196554"/>
              <a:ext cx="8563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Metamonada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97317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98AE6A2E-5BA6-E4B5-7906-90F5E5FA83DC}"/>
              </a:ext>
            </a:extLst>
          </p:cNvPr>
          <p:cNvGrpSpPr/>
          <p:nvPr/>
        </p:nvGrpSpPr>
        <p:grpSpPr>
          <a:xfrm>
            <a:off x="2148408" y="1689706"/>
            <a:ext cx="7895183" cy="3156845"/>
            <a:chOff x="2148408" y="1689706"/>
            <a:chExt cx="7895183" cy="315684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8990EEF-83E5-52D6-D0A0-A8CEF7B715D1}"/>
                </a:ext>
              </a:extLst>
            </p:cNvPr>
            <p:cNvGrpSpPr/>
            <p:nvPr/>
          </p:nvGrpSpPr>
          <p:grpSpPr>
            <a:xfrm>
              <a:off x="2148408" y="1689706"/>
              <a:ext cx="7895183" cy="3156845"/>
              <a:chOff x="96768" y="2797186"/>
              <a:chExt cx="11723884" cy="4060814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EA0F8143-7D43-52D9-1125-76786038C724}"/>
                  </a:ext>
                </a:extLst>
              </p:cNvPr>
              <p:cNvSpPr/>
              <p:nvPr/>
            </p:nvSpPr>
            <p:spPr>
              <a:xfrm>
                <a:off x="96768" y="4610438"/>
                <a:ext cx="1390186" cy="921835"/>
              </a:xfrm>
              <a:prstGeom prst="ellipse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LECA</a:t>
                </a:r>
                <a:endPara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CA4D3044-CC07-F2CD-4404-80A103F38500}"/>
                  </a:ext>
                </a:extLst>
              </p:cNvPr>
              <p:cNvSpPr/>
              <p:nvPr/>
            </p:nvSpPr>
            <p:spPr>
              <a:xfrm>
                <a:off x="3062868" y="3284713"/>
                <a:ext cx="1452822" cy="921835"/>
              </a:xfrm>
              <a:prstGeom prst="ellipse">
                <a:avLst/>
              </a:prstGeom>
              <a:solidFill>
                <a:srgbClr val="29B95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Archaeplastida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D4A66AE-FA8D-9AED-C33E-59968FFBA795}"/>
                  </a:ext>
                </a:extLst>
              </p:cNvPr>
              <p:cNvSpPr/>
              <p:nvPr/>
            </p:nvSpPr>
            <p:spPr>
              <a:xfrm>
                <a:off x="3062868" y="4610439"/>
                <a:ext cx="1452822" cy="921835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SAR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4256BAC5-491D-8AE6-ADCC-2F3A0F777D33}"/>
                  </a:ext>
                </a:extLst>
              </p:cNvPr>
              <p:cNvSpPr/>
              <p:nvPr/>
            </p:nvSpPr>
            <p:spPr>
              <a:xfrm>
                <a:off x="3062868" y="5936165"/>
                <a:ext cx="1452822" cy="921835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Excavates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FD5CA198-F35A-45C5-F2C4-3D75C79DCF02}"/>
                  </a:ext>
                </a:extLst>
              </p:cNvPr>
              <p:cNvSpPr/>
              <p:nvPr/>
            </p:nvSpPr>
            <p:spPr>
              <a:xfrm>
                <a:off x="8441474" y="4839627"/>
                <a:ext cx="1390186" cy="431181"/>
              </a:xfrm>
              <a:prstGeom prst="ellipse">
                <a:avLst/>
              </a:prstGeom>
              <a:solidFill>
                <a:srgbClr val="F7DC8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Alveolata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8D43E123-8F57-7A18-0AD3-59C99A7C5C7F}"/>
                  </a:ext>
                </a:extLst>
              </p:cNvPr>
              <p:cNvSpPr/>
              <p:nvPr/>
            </p:nvSpPr>
            <p:spPr>
              <a:xfrm>
                <a:off x="5186160" y="2797186"/>
                <a:ext cx="1390186" cy="431181"/>
              </a:xfrm>
              <a:prstGeom prst="ellipse">
                <a:avLst/>
              </a:prstGeom>
              <a:solidFill>
                <a:srgbClr val="B3888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Rhodophyta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4E2893B4-CB74-A3E9-D368-DDF58783CE77}"/>
                  </a:ext>
                </a:extLst>
              </p:cNvPr>
              <p:cNvSpPr/>
              <p:nvPr/>
            </p:nvSpPr>
            <p:spPr>
              <a:xfrm>
                <a:off x="5186160" y="3406831"/>
                <a:ext cx="1390186" cy="431181"/>
              </a:xfrm>
              <a:prstGeom prst="ellipse">
                <a:avLst/>
              </a:prstGeom>
              <a:solidFill>
                <a:srgbClr val="A8AA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4950B86E-9E50-B119-3E0A-301F9FC410E2}"/>
                  </a:ext>
                </a:extLst>
              </p:cNvPr>
              <p:cNvSpPr/>
              <p:nvPr/>
            </p:nvSpPr>
            <p:spPr>
              <a:xfrm>
                <a:off x="5186160" y="4016476"/>
                <a:ext cx="1390186" cy="431181"/>
              </a:xfrm>
              <a:prstGeom prst="ellipse">
                <a:avLst/>
              </a:prstGeom>
              <a:solidFill>
                <a:srgbClr val="B3C28A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Streptophyta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" name="Connector: Elbow 14">
                <a:extLst>
                  <a:ext uri="{FF2B5EF4-FFF2-40B4-BE49-F238E27FC236}">
                    <a16:creationId xmlns:a16="http://schemas.microsoft.com/office/drawing/2014/main" id="{8678F9AB-307B-1A5F-E1D8-318F9EB503D2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 flipV="1">
                <a:off x="4515690" y="3012777"/>
                <a:ext cx="670470" cy="732854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DBE928D6-EA47-09AF-65E2-EFF8DE6C5AD5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 flipV="1">
                <a:off x="4515690" y="3622422"/>
                <a:ext cx="670470" cy="123209"/>
              </a:xfrm>
              <a:prstGeom prst="bentConnector3">
                <a:avLst>
                  <a:gd name="adj1" fmla="val 4889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14F9AFAF-1A04-C9A4-6C0E-BCAA6466FB8A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>
                <a:off x="4515690" y="3745631"/>
                <a:ext cx="670470" cy="486436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54840336-0AD1-911E-9DD4-FE0A502BCE3C}"/>
                  </a:ext>
                </a:extLst>
              </p:cNvPr>
              <p:cNvSpPr/>
              <p:nvPr/>
            </p:nvSpPr>
            <p:spPr>
              <a:xfrm>
                <a:off x="8441474" y="5425065"/>
                <a:ext cx="1390186" cy="431181"/>
              </a:xfrm>
              <a:prstGeom prst="ellipse">
                <a:avLst/>
              </a:prstGeom>
              <a:solidFill>
                <a:srgbClr val="9780A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9B86E07-C160-A5BF-B56E-12AA572FEC92}"/>
                  </a:ext>
                </a:extLst>
              </p:cNvPr>
              <p:cNvSpPr/>
              <p:nvPr/>
            </p:nvSpPr>
            <p:spPr>
              <a:xfrm>
                <a:off x="8455222" y="4253688"/>
                <a:ext cx="1390186" cy="431181"/>
              </a:xfrm>
              <a:prstGeom prst="ellipse">
                <a:avLst/>
              </a:prstGeom>
              <a:solidFill>
                <a:srgbClr val="AB90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Stramenopiles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3945950-F3F5-BD05-35F5-BE1FF6A83DF8}"/>
                  </a:ext>
                </a:extLst>
              </p:cNvPr>
              <p:cNvSpPr/>
              <p:nvPr/>
            </p:nvSpPr>
            <p:spPr>
              <a:xfrm>
                <a:off x="5186160" y="6426819"/>
                <a:ext cx="1390186" cy="431181"/>
              </a:xfrm>
              <a:prstGeom prst="ellipse">
                <a:avLst/>
              </a:prstGeom>
              <a:solidFill>
                <a:srgbClr val="8B82B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AA49AF10-C17B-95CA-B5F0-ECDB1CF575A4}"/>
                  </a:ext>
                </a:extLst>
              </p:cNvPr>
              <p:cNvSpPr/>
              <p:nvPr/>
            </p:nvSpPr>
            <p:spPr>
              <a:xfrm>
                <a:off x="5186160" y="5811053"/>
                <a:ext cx="1390186" cy="431181"/>
              </a:xfrm>
              <a:prstGeom prst="ellipse">
                <a:avLst/>
              </a:prstGeom>
              <a:solidFill>
                <a:srgbClr val="C9C0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2" name="Connector: Elbow 21">
                <a:extLst>
                  <a:ext uri="{FF2B5EF4-FFF2-40B4-BE49-F238E27FC236}">
                    <a16:creationId xmlns:a16="http://schemas.microsoft.com/office/drawing/2014/main" id="{05C97AF2-A629-49B5-217C-AA5E80111473}"/>
                  </a:ext>
                </a:extLst>
              </p:cNvPr>
              <p:cNvCxnSpPr>
                <a:cxnSpLocks/>
                <a:stCxn id="7" idx="6"/>
                <a:endCxn id="8" idx="2"/>
              </p:cNvCxnSpPr>
              <p:nvPr/>
            </p:nvCxnSpPr>
            <p:spPr>
              <a:xfrm flipV="1">
                <a:off x="1486954" y="3745631"/>
                <a:ext cx="1575914" cy="1325725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Connector: Elbow 22">
                <a:extLst>
                  <a:ext uri="{FF2B5EF4-FFF2-40B4-BE49-F238E27FC236}">
                    <a16:creationId xmlns:a16="http://schemas.microsoft.com/office/drawing/2014/main" id="{E139DC54-7976-645D-37CC-21E3BADDAA42}"/>
                  </a:ext>
                </a:extLst>
              </p:cNvPr>
              <p:cNvCxnSpPr>
                <a:cxnSpLocks/>
                <a:stCxn id="7" idx="6"/>
                <a:endCxn id="10" idx="2"/>
              </p:cNvCxnSpPr>
              <p:nvPr/>
            </p:nvCxnSpPr>
            <p:spPr>
              <a:xfrm>
                <a:off x="1486954" y="5071356"/>
                <a:ext cx="1575914" cy="13257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Connector: Elbow 23">
                <a:extLst>
                  <a:ext uri="{FF2B5EF4-FFF2-40B4-BE49-F238E27FC236}">
                    <a16:creationId xmlns:a16="http://schemas.microsoft.com/office/drawing/2014/main" id="{CA436819-3836-B4A1-3F3B-AA63C0FF0164}"/>
                  </a:ext>
                </a:extLst>
              </p:cNvPr>
              <p:cNvCxnSpPr>
                <a:cxnSpLocks/>
                <a:stCxn id="7" idx="6"/>
                <a:endCxn id="9" idx="2"/>
              </p:cNvCxnSpPr>
              <p:nvPr/>
            </p:nvCxnSpPr>
            <p:spPr>
              <a:xfrm>
                <a:off x="1486954" y="5071356"/>
                <a:ext cx="1575914" cy="1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Connector: Elbow 24">
                <a:extLst>
                  <a:ext uri="{FF2B5EF4-FFF2-40B4-BE49-F238E27FC236}">
                    <a16:creationId xmlns:a16="http://schemas.microsoft.com/office/drawing/2014/main" id="{3F18EE18-EDD1-9988-B692-6CACC5C099BF}"/>
                  </a:ext>
                </a:extLst>
              </p:cNvPr>
              <p:cNvCxnSpPr>
                <a:cxnSpLocks/>
                <a:stCxn id="10" idx="6"/>
              </p:cNvCxnSpPr>
              <p:nvPr/>
            </p:nvCxnSpPr>
            <p:spPr>
              <a:xfrm flipV="1">
                <a:off x="4515690" y="6026644"/>
                <a:ext cx="670470" cy="370439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Connector: Elbow 25">
                <a:extLst>
                  <a:ext uri="{FF2B5EF4-FFF2-40B4-BE49-F238E27FC236}">
                    <a16:creationId xmlns:a16="http://schemas.microsoft.com/office/drawing/2014/main" id="{EE322BC7-12CA-908B-424F-F8FE4379FA50}"/>
                  </a:ext>
                </a:extLst>
              </p:cNvPr>
              <p:cNvCxnSpPr>
                <a:cxnSpLocks/>
                <a:stCxn id="10" idx="6"/>
              </p:cNvCxnSpPr>
              <p:nvPr/>
            </p:nvCxnSpPr>
            <p:spPr>
              <a:xfrm>
                <a:off x="4515690" y="6397083"/>
                <a:ext cx="670470" cy="2453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1A528917-AC72-B5DD-B287-A74FFB4D48F6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 flipV="1">
                <a:off x="4515690" y="5055218"/>
                <a:ext cx="3925784" cy="16139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Connector: Elbow 27">
                <a:extLst>
                  <a:ext uri="{FF2B5EF4-FFF2-40B4-BE49-F238E27FC236}">
                    <a16:creationId xmlns:a16="http://schemas.microsoft.com/office/drawing/2014/main" id="{F186FD07-C454-3321-7E42-70737AA9D827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 flipV="1">
                <a:off x="4515690" y="4469279"/>
                <a:ext cx="3939532" cy="602078"/>
              </a:xfrm>
              <a:prstGeom prst="bentConnector3">
                <a:avLst>
                  <a:gd name="adj1" fmla="val 76985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Connector: Elbow 28">
                <a:extLst>
                  <a:ext uri="{FF2B5EF4-FFF2-40B4-BE49-F238E27FC236}">
                    <a16:creationId xmlns:a16="http://schemas.microsoft.com/office/drawing/2014/main" id="{414084AC-A63B-9F72-FB22-0266D8F440F0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>
                <a:off x="4515690" y="5071357"/>
                <a:ext cx="3925784" cy="569299"/>
              </a:xfrm>
              <a:prstGeom prst="bentConnector3">
                <a:avLst>
                  <a:gd name="adj1" fmla="val 77269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A830C77-F712-7CB7-971F-47A69254F5B6}"/>
                  </a:ext>
                </a:extLst>
              </p:cNvPr>
              <p:cNvSpPr txBox="1"/>
              <p:nvPr/>
            </p:nvSpPr>
            <p:spPr>
              <a:xfrm>
                <a:off x="10306601" y="3744090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57CD3D0-BF79-14C2-D8E7-60D799012FEA}"/>
                  </a:ext>
                </a:extLst>
              </p:cNvPr>
              <p:cNvSpPr txBox="1"/>
              <p:nvPr/>
            </p:nvSpPr>
            <p:spPr>
              <a:xfrm>
                <a:off x="10306601" y="4056058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D43B7B1-DB6E-E234-5FD1-BAA5AE3490E0}"/>
                  </a:ext>
                </a:extLst>
              </p:cNvPr>
              <p:cNvSpPr txBox="1"/>
              <p:nvPr/>
            </p:nvSpPr>
            <p:spPr>
              <a:xfrm>
                <a:off x="10306601" y="5687314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A95BC2B-156F-E51A-222F-BF7E6ED7DF9D}"/>
                  </a:ext>
                </a:extLst>
              </p:cNvPr>
              <p:cNvSpPr txBox="1"/>
              <p:nvPr/>
            </p:nvSpPr>
            <p:spPr>
              <a:xfrm>
                <a:off x="10334098" y="4510986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714BC8E-4AD5-C1B7-33DB-199292D260C0}"/>
                  </a:ext>
                </a:extLst>
              </p:cNvPr>
              <p:cNvSpPr txBox="1"/>
              <p:nvPr/>
            </p:nvSpPr>
            <p:spPr>
              <a:xfrm>
                <a:off x="10306601" y="4805135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1E5EEA44-B422-3AE6-A2E6-1BD34BBEDE89}"/>
                  </a:ext>
                </a:extLst>
              </p:cNvPr>
              <p:cNvSpPr txBox="1"/>
              <p:nvPr/>
            </p:nvSpPr>
            <p:spPr>
              <a:xfrm>
                <a:off x="10306601" y="5120400"/>
                <a:ext cx="1486554" cy="308763"/>
              </a:xfrm>
              <a:prstGeom prst="plaque">
                <a:avLst/>
              </a:prstGeom>
              <a:solidFill>
                <a:srgbClr val="BCA469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TORC2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76E63920-A563-D65F-D3CF-8AE1B54FBFA7}"/>
                  </a:ext>
                </a:extLst>
              </p:cNvPr>
              <p:cNvSpPr txBox="1"/>
              <p:nvPr/>
            </p:nvSpPr>
            <p:spPr>
              <a:xfrm>
                <a:off x="6968668" y="3493605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7F24C617-7551-557D-7322-B335C6FA12F1}"/>
                  </a:ext>
                </a:extLst>
              </p:cNvPr>
              <p:cNvSpPr txBox="1"/>
              <p:nvPr/>
            </p:nvSpPr>
            <p:spPr>
              <a:xfrm>
                <a:off x="6968668" y="6195161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cxnSp>
            <p:nvCxnSpPr>
              <p:cNvPr id="43" name="Connector: Elbow 42">
                <a:extLst>
                  <a:ext uri="{FF2B5EF4-FFF2-40B4-BE49-F238E27FC236}">
                    <a16:creationId xmlns:a16="http://schemas.microsoft.com/office/drawing/2014/main" id="{164B8D7A-6434-D52E-B495-206329145AA7}"/>
                  </a:ext>
                </a:extLst>
              </p:cNvPr>
              <p:cNvCxnSpPr/>
              <p:nvPr/>
            </p:nvCxnSpPr>
            <p:spPr>
              <a:xfrm>
                <a:off x="6576346" y="6026644"/>
                <a:ext cx="392322" cy="33779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Connector: Elbow 43">
                <a:extLst>
                  <a:ext uri="{FF2B5EF4-FFF2-40B4-BE49-F238E27FC236}">
                    <a16:creationId xmlns:a16="http://schemas.microsoft.com/office/drawing/2014/main" id="{A35CF60F-DD46-C401-2BE5-91D8FF135EC7}"/>
                  </a:ext>
                </a:extLst>
              </p:cNvPr>
              <p:cNvCxnSpPr/>
              <p:nvPr/>
            </p:nvCxnSpPr>
            <p:spPr>
              <a:xfrm flipV="1">
                <a:off x="6576346" y="6364438"/>
                <a:ext cx="392322" cy="277972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7" name="Connector: Elbow 46">
              <a:extLst>
                <a:ext uri="{FF2B5EF4-FFF2-40B4-BE49-F238E27FC236}">
                  <a16:creationId xmlns:a16="http://schemas.microsoft.com/office/drawing/2014/main" id="{129978A5-4BF1-35E4-EAA9-904FAD9737F3}"/>
                </a:ext>
              </a:extLst>
            </p:cNvPr>
            <p:cNvCxnSpPr>
              <a:stCxn id="12" idx="6"/>
              <a:endCxn id="41" idx="1"/>
            </p:cNvCxnSpPr>
            <p:nvPr/>
          </p:nvCxnSpPr>
          <p:spPr>
            <a:xfrm>
              <a:off x="6511932" y="1857305"/>
              <a:ext cx="264201" cy="49380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Connector: Elbow 48">
              <a:extLst>
                <a:ext uri="{FF2B5EF4-FFF2-40B4-BE49-F238E27FC236}">
                  <a16:creationId xmlns:a16="http://schemas.microsoft.com/office/drawing/2014/main" id="{BAD77E46-17F5-3C97-5765-49B438EFF431}"/>
                </a:ext>
              </a:extLst>
            </p:cNvPr>
            <p:cNvCxnSpPr>
              <a:stCxn id="13" idx="6"/>
              <a:endCxn id="41" idx="1"/>
            </p:cNvCxnSpPr>
            <p:nvPr/>
          </p:nvCxnSpPr>
          <p:spPr>
            <a:xfrm>
              <a:off x="6511932" y="2331238"/>
              <a:ext cx="264201" cy="19874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Connector: Elbow 50">
              <a:extLst>
                <a:ext uri="{FF2B5EF4-FFF2-40B4-BE49-F238E27FC236}">
                  <a16:creationId xmlns:a16="http://schemas.microsoft.com/office/drawing/2014/main" id="{3C7BB96D-490C-F014-E02C-2968FB3323E7}"/>
                </a:ext>
              </a:extLst>
            </p:cNvPr>
            <p:cNvCxnSpPr>
              <a:stCxn id="14" idx="6"/>
              <a:endCxn id="41" idx="1"/>
            </p:cNvCxnSpPr>
            <p:nvPr/>
          </p:nvCxnSpPr>
          <p:spPr>
            <a:xfrm flipV="1">
              <a:off x="6511932" y="2351112"/>
              <a:ext cx="264201" cy="454059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Connector: Elbow 52">
              <a:extLst>
                <a:ext uri="{FF2B5EF4-FFF2-40B4-BE49-F238E27FC236}">
                  <a16:creationId xmlns:a16="http://schemas.microsoft.com/office/drawing/2014/main" id="{47649396-1265-DD2F-6559-FB42D6CF8F8F}"/>
                </a:ext>
              </a:extLst>
            </p:cNvPr>
            <p:cNvCxnSpPr>
              <a:stCxn id="18" idx="6"/>
              <a:endCxn id="32" idx="1"/>
            </p:cNvCxnSpPr>
            <p:nvPr/>
          </p:nvCxnSpPr>
          <p:spPr>
            <a:xfrm>
              <a:off x="8704149" y="3900198"/>
              <a:ext cx="319839" cy="1562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Connector: Elbow 54">
              <a:extLst>
                <a:ext uri="{FF2B5EF4-FFF2-40B4-BE49-F238E27FC236}">
                  <a16:creationId xmlns:a16="http://schemas.microsoft.com/office/drawing/2014/main" id="{EB262724-C589-D6BC-F0A5-D3D3CD8368FC}"/>
                </a:ext>
              </a:extLst>
            </p:cNvPr>
            <p:cNvCxnSpPr>
              <a:stCxn id="19" idx="6"/>
              <a:endCxn id="30" idx="1"/>
            </p:cNvCxnSpPr>
            <p:nvPr/>
          </p:nvCxnSpPr>
          <p:spPr>
            <a:xfrm flipV="1">
              <a:off x="8713408" y="2545837"/>
              <a:ext cx="310580" cy="443741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Connector: Elbow 56">
              <a:extLst>
                <a:ext uri="{FF2B5EF4-FFF2-40B4-BE49-F238E27FC236}">
                  <a16:creationId xmlns:a16="http://schemas.microsoft.com/office/drawing/2014/main" id="{F90E10E5-EAE8-E734-86BF-E24120B81E1F}"/>
                </a:ext>
              </a:extLst>
            </p:cNvPr>
            <p:cNvCxnSpPr>
              <a:stCxn id="19" idx="6"/>
              <a:endCxn id="31" idx="1"/>
            </p:cNvCxnSpPr>
            <p:nvPr/>
          </p:nvCxnSpPr>
          <p:spPr>
            <a:xfrm flipV="1">
              <a:off x="8713408" y="2788358"/>
              <a:ext cx="310580" cy="201220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AF44BA8B-B88C-0652-A287-972EDBF6D7E7}"/>
                </a:ext>
              </a:extLst>
            </p:cNvPr>
            <p:cNvCxnSpPr>
              <a:stCxn id="11" idx="6"/>
              <a:endCxn id="33" idx="1"/>
            </p:cNvCxnSpPr>
            <p:nvPr/>
          </p:nvCxnSpPr>
          <p:spPr>
            <a:xfrm flipV="1">
              <a:off x="8704149" y="3142016"/>
              <a:ext cx="338356" cy="30306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Connector: Elbow 60">
              <a:extLst>
                <a:ext uri="{FF2B5EF4-FFF2-40B4-BE49-F238E27FC236}">
                  <a16:creationId xmlns:a16="http://schemas.microsoft.com/office/drawing/2014/main" id="{21383371-77AE-0AF9-DDCC-07499DD6AF9A}"/>
                </a:ext>
              </a:extLst>
            </p:cNvPr>
            <p:cNvCxnSpPr>
              <a:stCxn id="11" idx="6"/>
              <a:endCxn id="34" idx="1"/>
            </p:cNvCxnSpPr>
            <p:nvPr/>
          </p:nvCxnSpPr>
          <p:spPr>
            <a:xfrm flipV="1">
              <a:off x="8704149" y="3370685"/>
              <a:ext cx="319839" cy="7439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Connector: Elbow 62">
              <a:extLst>
                <a:ext uri="{FF2B5EF4-FFF2-40B4-BE49-F238E27FC236}">
                  <a16:creationId xmlns:a16="http://schemas.microsoft.com/office/drawing/2014/main" id="{5FE7429B-25DE-EFB9-85ED-14CB6A25CF3D}"/>
                </a:ext>
              </a:extLst>
            </p:cNvPr>
            <p:cNvCxnSpPr>
              <a:stCxn id="11" idx="6"/>
              <a:endCxn id="35" idx="1"/>
            </p:cNvCxnSpPr>
            <p:nvPr/>
          </p:nvCxnSpPr>
          <p:spPr>
            <a:xfrm>
              <a:off x="8704149" y="3445083"/>
              <a:ext cx="319839" cy="1706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22722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7DA5B-CBD0-CBB2-B027-612106B1C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A5FABFFE-C7F0-36C9-2269-31CA20537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r="20995"/>
          <a:stretch>
            <a:fillRect/>
          </a:stretch>
        </p:blipFill>
        <p:spPr>
          <a:xfrm>
            <a:off x="8310518" y="3429001"/>
            <a:ext cx="3796140" cy="3429000"/>
          </a:xfrm>
          <a:prstGeom prst="rect">
            <a:avLst/>
          </a:prstGeom>
        </p:spPr>
      </p:pic>
      <p:pic>
        <p:nvPicPr>
          <p:cNvPr id="6" name="Picture 5" descr="A diagram of a structure&#10;&#10;AI-generated content may be incorrect.">
            <a:extLst>
              <a:ext uri="{FF2B5EF4-FFF2-40B4-BE49-F238E27FC236}">
                <a16:creationId xmlns:a16="http://schemas.microsoft.com/office/drawing/2014/main" id="{4E8AA497-B7BA-1411-E180-071D39B751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2" r="6443" b="18581"/>
          <a:stretch>
            <a:fillRect/>
          </a:stretch>
        </p:blipFill>
        <p:spPr>
          <a:xfrm>
            <a:off x="7788348" y="433261"/>
            <a:ext cx="4403652" cy="2995739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345F819E-AFBC-5FB9-D6E5-4835134365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532"/>
            <a:ext cx="7788348" cy="62654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E4A980A2-61E1-ABE1-C7E8-C5A1FA8133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38943" y="483109"/>
            <a:ext cx="1171575" cy="448627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FD0D764-E355-9039-0E1A-C236C9B88791}"/>
              </a:ext>
            </a:extLst>
          </p:cNvPr>
          <p:cNvGrpSpPr/>
          <p:nvPr/>
        </p:nvGrpSpPr>
        <p:grpSpPr>
          <a:xfrm>
            <a:off x="5483825" y="-286455"/>
            <a:ext cx="1036740" cy="993376"/>
            <a:chOff x="5329305" y="417339"/>
            <a:chExt cx="756599" cy="72495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F34BF1B-E804-8BAC-C15B-B04A9D62F767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1C1A887-3607-5579-5CE2-C2A205B576D2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3EAB948-3E23-C0B9-0BE8-B0ED1C996AFA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77189E9-93FE-546C-CB92-EE68F8E86B51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991B704-7571-A33B-0D3C-E8F9AE2EF250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3E6E529-9C7A-01D6-BC51-9D171ACEC220}"/>
              </a:ext>
            </a:extLst>
          </p:cNvPr>
          <p:cNvSpPr txBox="1"/>
          <p:nvPr/>
        </p:nvSpPr>
        <p:spPr>
          <a:xfrm>
            <a:off x="785746" y="574098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8C77A8-12CD-276A-F7FF-28CB79E14BCE}"/>
              </a:ext>
            </a:extLst>
          </p:cNvPr>
          <p:cNvSpPr txBox="1"/>
          <p:nvPr/>
        </p:nvSpPr>
        <p:spPr>
          <a:xfrm>
            <a:off x="1884052" y="1877271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0AB2E9-92FC-4BD9-E4AF-8DF8B8889C35}"/>
              </a:ext>
            </a:extLst>
          </p:cNvPr>
          <p:cNvSpPr txBox="1"/>
          <p:nvPr/>
        </p:nvSpPr>
        <p:spPr>
          <a:xfrm>
            <a:off x="1136682" y="2285703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E59C24-0AA5-42D4-C671-60439F4B8B65}"/>
              </a:ext>
            </a:extLst>
          </p:cNvPr>
          <p:cNvSpPr txBox="1"/>
          <p:nvPr/>
        </p:nvSpPr>
        <p:spPr>
          <a:xfrm>
            <a:off x="1884051" y="6494957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BAF6FF-28CB-8C71-FF5F-D5C2AC1E2318}"/>
              </a:ext>
            </a:extLst>
          </p:cNvPr>
          <p:cNvSpPr txBox="1"/>
          <p:nvPr/>
        </p:nvSpPr>
        <p:spPr>
          <a:xfrm>
            <a:off x="785746" y="6599203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5BBF88-3303-9ABB-9FA4-D5043143103A}"/>
              </a:ext>
            </a:extLst>
          </p:cNvPr>
          <p:cNvSpPr txBox="1"/>
          <p:nvPr/>
        </p:nvSpPr>
        <p:spPr>
          <a:xfrm>
            <a:off x="-1112463" y="-17694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1459085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1">
            <a:extLst>
              <a:ext uri="{FF2B5EF4-FFF2-40B4-BE49-F238E27FC236}">
                <a16:creationId xmlns:a16="http://schemas.microsoft.com/office/drawing/2014/main" id="{FB1A5841-ED71-B5A8-89E5-6D0E16A27447}"/>
              </a:ext>
            </a:extLst>
          </p:cNvPr>
          <p:cNvGrpSpPr/>
          <p:nvPr/>
        </p:nvGrpSpPr>
        <p:grpSpPr>
          <a:xfrm>
            <a:off x="3594724" y="276896"/>
            <a:ext cx="3015842" cy="6581104"/>
            <a:chOff x="1036804" y="192472"/>
            <a:chExt cx="2705937" cy="668948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11542D3-AB14-A826-A687-8B65286C3234}"/>
                </a:ext>
              </a:extLst>
            </p:cNvPr>
            <p:cNvSpPr/>
            <p:nvPr/>
          </p:nvSpPr>
          <p:spPr>
            <a:xfrm>
              <a:off x="2363750" y="680417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F752328-2800-789F-90A0-E075B4CD0248}"/>
                </a:ext>
              </a:extLst>
            </p:cNvPr>
            <p:cNvSpPr/>
            <p:nvPr/>
          </p:nvSpPr>
          <p:spPr>
            <a:xfrm>
              <a:off x="2529210" y="677581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61956E5-1087-DCE8-6F39-9A206CB5C6F3}"/>
                </a:ext>
              </a:extLst>
            </p:cNvPr>
            <p:cNvSpPr/>
            <p:nvPr/>
          </p:nvSpPr>
          <p:spPr>
            <a:xfrm>
              <a:off x="2529210" y="674746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C6B429F-FA8D-C096-65C1-9768B7DBF1BD}"/>
                </a:ext>
              </a:extLst>
            </p:cNvPr>
            <p:cNvSpPr/>
            <p:nvPr/>
          </p:nvSpPr>
          <p:spPr>
            <a:xfrm>
              <a:off x="2198356" y="6719103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FCC2DFF-AAEC-7214-08AA-FE141D4CAA14}"/>
                </a:ext>
              </a:extLst>
            </p:cNvPr>
            <p:cNvSpPr/>
            <p:nvPr/>
          </p:nvSpPr>
          <p:spPr>
            <a:xfrm>
              <a:off x="2529210" y="669074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72DED8A-1510-1B53-2679-3FB83BC9A0F3}"/>
                </a:ext>
              </a:extLst>
            </p:cNvPr>
            <p:cNvSpPr/>
            <p:nvPr/>
          </p:nvSpPr>
          <p:spPr>
            <a:xfrm>
              <a:off x="2529210" y="666238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6803DB-BD48-71E7-98D5-4AD743134B85}"/>
                </a:ext>
              </a:extLst>
            </p:cNvPr>
            <p:cNvSpPr/>
            <p:nvPr/>
          </p:nvSpPr>
          <p:spPr>
            <a:xfrm>
              <a:off x="2032963" y="663402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75DFDEF-721F-2CAA-3217-AFEBFA1C51C3}"/>
                </a:ext>
              </a:extLst>
            </p:cNvPr>
            <p:cNvSpPr/>
            <p:nvPr/>
          </p:nvSpPr>
          <p:spPr>
            <a:xfrm>
              <a:off x="2529210" y="660567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B2DCA8B-ABCA-F637-A503-D989508CC1A8}"/>
                </a:ext>
              </a:extLst>
            </p:cNvPr>
            <p:cNvSpPr/>
            <p:nvPr/>
          </p:nvSpPr>
          <p:spPr>
            <a:xfrm>
              <a:off x="2529210" y="65773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ABB217E-665A-B913-8D85-5ECD2243A48D}"/>
                </a:ext>
              </a:extLst>
            </p:cNvPr>
            <p:cNvSpPr/>
            <p:nvPr/>
          </p:nvSpPr>
          <p:spPr>
            <a:xfrm>
              <a:off x="2363750" y="654895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3FBF495-40EB-3595-8579-BEE372A0C11A}"/>
                </a:ext>
              </a:extLst>
            </p:cNvPr>
            <p:cNvSpPr/>
            <p:nvPr/>
          </p:nvSpPr>
          <p:spPr>
            <a:xfrm>
              <a:off x="2529210" y="65205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B6A1703-13A6-CEA2-460E-194AB607C822}"/>
                </a:ext>
              </a:extLst>
            </p:cNvPr>
            <p:cNvSpPr/>
            <p:nvPr/>
          </p:nvSpPr>
          <p:spPr>
            <a:xfrm>
              <a:off x="2529210" y="649224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7C358B7-4F5F-DB74-93C1-3374B4B7D863}"/>
                </a:ext>
              </a:extLst>
            </p:cNvPr>
            <p:cNvSpPr/>
            <p:nvPr/>
          </p:nvSpPr>
          <p:spPr>
            <a:xfrm>
              <a:off x="2529210" y="646388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BE16578-5DC6-87C6-1C68-D5D84D2F5E76}"/>
                </a:ext>
              </a:extLst>
            </p:cNvPr>
            <p:cNvSpPr/>
            <p:nvPr/>
          </p:nvSpPr>
          <p:spPr>
            <a:xfrm>
              <a:off x="2529210" y="643552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7A3C22F-B6DD-A01D-4759-D814780506B1}"/>
                </a:ext>
              </a:extLst>
            </p:cNvPr>
            <p:cNvSpPr/>
            <p:nvPr/>
          </p:nvSpPr>
          <p:spPr>
            <a:xfrm>
              <a:off x="2529210" y="64071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7E67F49-C264-B0BB-9691-7F3296BEF340}"/>
                </a:ext>
              </a:extLst>
            </p:cNvPr>
            <p:cNvSpPr/>
            <p:nvPr/>
          </p:nvSpPr>
          <p:spPr>
            <a:xfrm>
              <a:off x="2529210" y="63788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236B480-4237-E8A6-9471-FF032B0983A3}"/>
                </a:ext>
              </a:extLst>
            </p:cNvPr>
            <p:cNvSpPr/>
            <p:nvPr/>
          </p:nvSpPr>
          <p:spPr>
            <a:xfrm>
              <a:off x="2529210" y="63504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C840553-63D8-15AC-58DC-56729E27AF5D}"/>
                </a:ext>
              </a:extLst>
            </p:cNvPr>
            <p:cNvSpPr/>
            <p:nvPr/>
          </p:nvSpPr>
          <p:spPr>
            <a:xfrm>
              <a:off x="1867570" y="6322092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83AEED2-018F-BC24-AE2D-8D2CE6893D8D}"/>
                </a:ext>
              </a:extLst>
            </p:cNvPr>
            <p:cNvSpPr/>
            <p:nvPr/>
          </p:nvSpPr>
          <p:spPr>
            <a:xfrm>
              <a:off x="2529210" y="629373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33CBD2-A373-9747-E856-8EB2F5E9EF11}"/>
                </a:ext>
              </a:extLst>
            </p:cNvPr>
            <p:cNvSpPr/>
            <p:nvPr/>
          </p:nvSpPr>
          <p:spPr>
            <a:xfrm>
              <a:off x="2529210" y="62653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0B4E84F-66FD-A79B-AF46-9ECF1C22530B}"/>
                </a:ext>
              </a:extLst>
            </p:cNvPr>
            <p:cNvSpPr/>
            <p:nvPr/>
          </p:nvSpPr>
          <p:spPr>
            <a:xfrm>
              <a:off x="2529210" y="623701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BC1B44-DBA7-CAEA-47F0-1F16B8A791A7}"/>
                </a:ext>
              </a:extLst>
            </p:cNvPr>
            <p:cNvSpPr/>
            <p:nvPr/>
          </p:nvSpPr>
          <p:spPr>
            <a:xfrm>
              <a:off x="2529210" y="62086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426EAF7-BC96-0116-06EE-20C586310934}"/>
                </a:ext>
              </a:extLst>
            </p:cNvPr>
            <p:cNvSpPr/>
            <p:nvPr/>
          </p:nvSpPr>
          <p:spPr>
            <a:xfrm>
              <a:off x="2529210" y="61802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B8628E3-C1C9-2CF3-B648-60A06B53E67C}"/>
                </a:ext>
              </a:extLst>
            </p:cNvPr>
            <p:cNvSpPr/>
            <p:nvPr/>
          </p:nvSpPr>
          <p:spPr>
            <a:xfrm>
              <a:off x="2529210" y="61518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84036F2-9C81-0DF6-D710-7DFFC84B7939}"/>
                </a:ext>
              </a:extLst>
            </p:cNvPr>
            <p:cNvSpPr/>
            <p:nvPr/>
          </p:nvSpPr>
          <p:spPr>
            <a:xfrm>
              <a:off x="2529210" y="612353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EB00D6F-60A5-BB6F-3E8D-1A55C7569FC4}"/>
                </a:ext>
              </a:extLst>
            </p:cNvPr>
            <p:cNvSpPr/>
            <p:nvPr/>
          </p:nvSpPr>
          <p:spPr>
            <a:xfrm>
              <a:off x="2529210" y="609518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5EB920C-B571-C887-E00A-AFEBBB37AF2F}"/>
                </a:ext>
              </a:extLst>
            </p:cNvPr>
            <p:cNvSpPr/>
            <p:nvPr/>
          </p:nvSpPr>
          <p:spPr>
            <a:xfrm>
              <a:off x="2529210" y="606682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4C219A3-59D7-245A-242B-BA8C724A302C}"/>
                </a:ext>
              </a:extLst>
            </p:cNvPr>
            <p:cNvSpPr/>
            <p:nvPr/>
          </p:nvSpPr>
          <p:spPr>
            <a:xfrm>
              <a:off x="2529210" y="603846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13406BA-74B8-8927-AD14-9A7EE10EB367}"/>
                </a:ext>
              </a:extLst>
            </p:cNvPr>
            <p:cNvSpPr/>
            <p:nvPr/>
          </p:nvSpPr>
          <p:spPr>
            <a:xfrm>
              <a:off x="2529210" y="601010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ADA673A-F451-CF5C-8D74-678BBD86AE34}"/>
                </a:ext>
              </a:extLst>
            </p:cNvPr>
            <p:cNvSpPr/>
            <p:nvPr/>
          </p:nvSpPr>
          <p:spPr>
            <a:xfrm>
              <a:off x="2529210" y="598174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A6807AC-E9F6-A17D-CF27-210B24DAC139}"/>
                </a:ext>
              </a:extLst>
            </p:cNvPr>
            <p:cNvSpPr/>
            <p:nvPr/>
          </p:nvSpPr>
          <p:spPr>
            <a:xfrm>
              <a:off x="2529210" y="595339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4C175B2-A819-4CD7-2FF6-A45E41B7EBBC}"/>
                </a:ext>
              </a:extLst>
            </p:cNvPr>
            <p:cNvSpPr/>
            <p:nvPr/>
          </p:nvSpPr>
          <p:spPr>
            <a:xfrm>
              <a:off x="2032963" y="5925032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2B71B98-E129-0A53-B6D6-F6D33376952D}"/>
                </a:ext>
              </a:extLst>
            </p:cNvPr>
            <p:cNvSpPr/>
            <p:nvPr/>
          </p:nvSpPr>
          <p:spPr>
            <a:xfrm>
              <a:off x="2529210" y="589667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B84EEC8-EF50-0EBC-EF83-188A6CD7B33A}"/>
                </a:ext>
              </a:extLst>
            </p:cNvPr>
            <p:cNvSpPr/>
            <p:nvPr/>
          </p:nvSpPr>
          <p:spPr>
            <a:xfrm>
              <a:off x="2529210" y="586831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7A47881-766A-4120-9944-BB0CB03363AB}"/>
                </a:ext>
              </a:extLst>
            </p:cNvPr>
            <p:cNvSpPr/>
            <p:nvPr/>
          </p:nvSpPr>
          <p:spPr>
            <a:xfrm>
              <a:off x="2363750" y="583995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013A1F2-C6CE-9A54-AF7D-2EF95017DABD}"/>
                </a:ext>
              </a:extLst>
            </p:cNvPr>
            <p:cNvSpPr/>
            <p:nvPr/>
          </p:nvSpPr>
          <p:spPr>
            <a:xfrm>
              <a:off x="2363750" y="581160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792369F-14DC-6446-223E-48E2896BE9E9}"/>
                </a:ext>
              </a:extLst>
            </p:cNvPr>
            <p:cNvSpPr/>
            <p:nvPr/>
          </p:nvSpPr>
          <p:spPr>
            <a:xfrm>
              <a:off x="2363750" y="578324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D9149F4-CE08-C725-9C49-B210DCB72E11}"/>
                </a:ext>
              </a:extLst>
            </p:cNvPr>
            <p:cNvSpPr/>
            <p:nvPr/>
          </p:nvSpPr>
          <p:spPr>
            <a:xfrm>
              <a:off x="2363750" y="575488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2EE287F-4B72-2A12-F858-FE88C4B773C3}"/>
                </a:ext>
              </a:extLst>
            </p:cNvPr>
            <p:cNvSpPr/>
            <p:nvPr/>
          </p:nvSpPr>
          <p:spPr>
            <a:xfrm>
              <a:off x="2363750" y="572652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E44D080-9796-074D-9A67-7B14709DEF53}"/>
                </a:ext>
              </a:extLst>
            </p:cNvPr>
            <p:cNvSpPr/>
            <p:nvPr/>
          </p:nvSpPr>
          <p:spPr>
            <a:xfrm>
              <a:off x="2363750" y="569816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E6DC5A-94D0-FA8C-E4A2-4D10844FD126}"/>
                </a:ext>
              </a:extLst>
            </p:cNvPr>
            <p:cNvSpPr/>
            <p:nvPr/>
          </p:nvSpPr>
          <p:spPr>
            <a:xfrm>
              <a:off x="2529210" y="566981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B11E537-B894-1BF4-2653-6B55E115BDFB}"/>
                </a:ext>
              </a:extLst>
            </p:cNvPr>
            <p:cNvSpPr/>
            <p:nvPr/>
          </p:nvSpPr>
          <p:spPr>
            <a:xfrm>
              <a:off x="2529210" y="564145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6D685B2-C6F2-D6E6-D5E8-E814B5040EF5}"/>
                </a:ext>
              </a:extLst>
            </p:cNvPr>
            <p:cNvSpPr/>
            <p:nvPr/>
          </p:nvSpPr>
          <p:spPr>
            <a:xfrm>
              <a:off x="2529210" y="561309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CAECF8A-25E2-857B-9784-A93D5E08BC73}"/>
                </a:ext>
              </a:extLst>
            </p:cNvPr>
            <p:cNvSpPr/>
            <p:nvPr/>
          </p:nvSpPr>
          <p:spPr>
            <a:xfrm>
              <a:off x="2529210" y="558473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55A3933-9771-20EF-3685-9D3EBE26DB97}"/>
                </a:ext>
              </a:extLst>
            </p:cNvPr>
            <p:cNvSpPr/>
            <p:nvPr/>
          </p:nvSpPr>
          <p:spPr>
            <a:xfrm>
              <a:off x="2529210" y="555637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7A15502-7BE4-968C-8DB5-FFBCE0784553}"/>
                </a:ext>
              </a:extLst>
            </p:cNvPr>
            <p:cNvSpPr/>
            <p:nvPr/>
          </p:nvSpPr>
          <p:spPr>
            <a:xfrm>
              <a:off x="2529210" y="552802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7959345-8F6A-53B3-19D6-7282BFFBE833}"/>
                </a:ext>
              </a:extLst>
            </p:cNvPr>
            <p:cNvSpPr/>
            <p:nvPr/>
          </p:nvSpPr>
          <p:spPr>
            <a:xfrm>
              <a:off x="2529210" y="549966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F18DC31-4769-ED67-E681-E73CD08DB1FC}"/>
                </a:ext>
              </a:extLst>
            </p:cNvPr>
            <p:cNvSpPr/>
            <p:nvPr/>
          </p:nvSpPr>
          <p:spPr>
            <a:xfrm>
              <a:off x="2529210" y="547130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8EFD42A-069A-8D5B-8741-46D9644FC954}"/>
                </a:ext>
              </a:extLst>
            </p:cNvPr>
            <p:cNvSpPr/>
            <p:nvPr/>
          </p:nvSpPr>
          <p:spPr>
            <a:xfrm>
              <a:off x="2529210" y="544294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C9C9C8E-0917-AAB0-CAAD-C3949DEA0B0F}"/>
                </a:ext>
              </a:extLst>
            </p:cNvPr>
            <p:cNvSpPr/>
            <p:nvPr/>
          </p:nvSpPr>
          <p:spPr>
            <a:xfrm>
              <a:off x="2529210" y="541458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2C80DAF-9B9C-359A-266B-636C618B57F2}"/>
                </a:ext>
              </a:extLst>
            </p:cNvPr>
            <p:cNvSpPr/>
            <p:nvPr/>
          </p:nvSpPr>
          <p:spPr>
            <a:xfrm>
              <a:off x="2529210" y="538623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A628C2-3293-9A0C-3C3B-064779950C12}"/>
                </a:ext>
              </a:extLst>
            </p:cNvPr>
            <p:cNvSpPr/>
            <p:nvPr/>
          </p:nvSpPr>
          <p:spPr>
            <a:xfrm>
              <a:off x="2529210" y="535787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6C9C15B-4718-F1D4-A550-C497EE4EE058}"/>
                </a:ext>
              </a:extLst>
            </p:cNvPr>
            <p:cNvSpPr/>
            <p:nvPr/>
          </p:nvSpPr>
          <p:spPr>
            <a:xfrm>
              <a:off x="2529210" y="532951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76D22A-7C7E-5354-3612-D3589537D1AB}"/>
                </a:ext>
              </a:extLst>
            </p:cNvPr>
            <p:cNvSpPr/>
            <p:nvPr/>
          </p:nvSpPr>
          <p:spPr>
            <a:xfrm>
              <a:off x="2529210" y="530115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15BF652E-9B87-58B5-5D08-0D61DB5185E7}"/>
                </a:ext>
              </a:extLst>
            </p:cNvPr>
            <p:cNvSpPr/>
            <p:nvPr/>
          </p:nvSpPr>
          <p:spPr>
            <a:xfrm>
              <a:off x="2529210" y="527279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8A100D18-0947-44E4-1498-60F1AE1B4B2D}"/>
                </a:ext>
              </a:extLst>
            </p:cNvPr>
            <p:cNvSpPr/>
            <p:nvPr/>
          </p:nvSpPr>
          <p:spPr>
            <a:xfrm>
              <a:off x="2363750" y="524444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0DAA33F-4941-E7F1-017B-4CBC86BFDFEF}"/>
                </a:ext>
              </a:extLst>
            </p:cNvPr>
            <p:cNvSpPr/>
            <p:nvPr/>
          </p:nvSpPr>
          <p:spPr>
            <a:xfrm>
              <a:off x="2363750" y="521608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4FA7240-8DAA-210D-E900-8E8DF7FF8BC0}"/>
                </a:ext>
              </a:extLst>
            </p:cNvPr>
            <p:cNvSpPr/>
            <p:nvPr/>
          </p:nvSpPr>
          <p:spPr>
            <a:xfrm>
              <a:off x="2363750" y="518772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5D636E78-5D30-56A5-8953-5E6DE5BA2651}"/>
                </a:ext>
              </a:extLst>
            </p:cNvPr>
            <p:cNvSpPr/>
            <p:nvPr/>
          </p:nvSpPr>
          <p:spPr>
            <a:xfrm>
              <a:off x="2529210" y="51593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B383EDBF-2F1B-58B4-4443-9C816A2D94C8}"/>
                </a:ext>
              </a:extLst>
            </p:cNvPr>
            <p:cNvSpPr/>
            <p:nvPr/>
          </p:nvSpPr>
          <p:spPr>
            <a:xfrm>
              <a:off x="2529210" y="51309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D7FBED7C-DA9F-909C-BACB-EECC9E66EAF5}"/>
                </a:ext>
              </a:extLst>
            </p:cNvPr>
            <p:cNvSpPr/>
            <p:nvPr/>
          </p:nvSpPr>
          <p:spPr>
            <a:xfrm>
              <a:off x="2363750" y="510260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7C25314-BC19-EFD9-B866-A6855797A64A}"/>
                </a:ext>
              </a:extLst>
            </p:cNvPr>
            <p:cNvSpPr/>
            <p:nvPr/>
          </p:nvSpPr>
          <p:spPr>
            <a:xfrm>
              <a:off x="2363750" y="507424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0D25B03-80FE-60A3-7DEA-63BD214F538D}"/>
                </a:ext>
              </a:extLst>
            </p:cNvPr>
            <p:cNvSpPr/>
            <p:nvPr/>
          </p:nvSpPr>
          <p:spPr>
            <a:xfrm>
              <a:off x="2529210" y="50458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F6CF672-BA12-E980-BAD4-B585C5816DCF}"/>
                </a:ext>
              </a:extLst>
            </p:cNvPr>
            <p:cNvSpPr/>
            <p:nvPr/>
          </p:nvSpPr>
          <p:spPr>
            <a:xfrm>
              <a:off x="2529210" y="50175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23B157BB-E1FD-9204-ECBA-60BF1434E33C}"/>
                </a:ext>
              </a:extLst>
            </p:cNvPr>
            <p:cNvSpPr/>
            <p:nvPr/>
          </p:nvSpPr>
          <p:spPr>
            <a:xfrm>
              <a:off x="2529210" y="49891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9399A68-046A-ED36-A036-4AD026A92E2E}"/>
                </a:ext>
              </a:extLst>
            </p:cNvPr>
            <p:cNvSpPr/>
            <p:nvPr/>
          </p:nvSpPr>
          <p:spPr>
            <a:xfrm>
              <a:off x="2529210" y="49608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46588B7-37AA-8B7E-2969-E4D9A72FD587}"/>
                </a:ext>
              </a:extLst>
            </p:cNvPr>
            <p:cNvSpPr/>
            <p:nvPr/>
          </p:nvSpPr>
          <p:spPr>
            <a:xfrm>
              <a:off x="2363750" y="493245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D4D616B-AFC2-7333-9625-2D003875C655}"/>
                </a:ext>
              </a:extLst>
            </p:cNvPr>
            <p:cNvSpPr/>
            <p:nvPr/>
          </p:nvSpPr>
          <p:spPr>
            <a:xfrm>
              <a:off x="2363750" y="490409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A5ED030-78CE-8C70-B169-842D955EA141}"/>
                </a:ext>
              </a:extLst>
            </p:cNvPr>
            <p:cNvSpPr/>
            <p:nvPr/>
          </p:nvSpPr>
          <p:spPr>
            <a:xfrm>
              <a:off x="2529210" y="487573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6DD81E5-BB23-CD9C-2B7A-99AD3ED71E5C}"/>
                </a:ext>
              </a:extLst>
            </p:cNvPr>
            <p:cNvSpPr/>
            <p:nvPr/>
          </p:nvSpPr>
          <p:spPr>
            <a:xfrm>
              <a:off x="2529210" y="48473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65E660D-D4ED-5065-04B3-C7B39603E965}"/>
                </a:ext>
              </a:extLst>
            </p:cNvPr>
            <p:cNvSpPr/>
            <p:nvPr/>
          </p:nvSpPr>
          <p:spPr>
            <a:xfrm>
              <a:off x="2529210" y="481902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526699D-F599-40F4-7C51-053B0206F926}"/>
                </a:ext>
              </a:extLst>
            </p:cNvPr>
            <p:cNvSpPr/>
            <p:nvPr/>
          </p:nvSpPr>
          <p:spPr>
            <a:xfrm>
              <a:off x="2529210" y="479066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D5F255A-2D98-681D-D461-A30B3A203DC7}"/>
                </a:ext>
              </a:extLst>
            </p:cNvPr>
            <p:cNvSpPr/>
            <p:nvPr/>
          </p:nvSpPr>
          <p:spPr>
            <a:xfrm>
              <a:off x="2529210" y="47623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9227ED6-E407-00AD-9A1D-E892FA9D42B7}"/>
                </a:ext>
              </a:extLst>
            </p:cNvPr>
            <p:cNvSpPr/>
            <p:nvPr/>
          </p:nvSpPr>
          <p:spPr>
            <a:xfrm>
              <a:off x="2529210" y="47339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10B2CF8-FA0B-80D4-B06A-83900A33B79F}"/>
                </a:ext>
              </a:extLst>
            </p:cNvPr>
            <p:cNvSpPr/>
            <p:nvPr/>
          </p:nvSpPr>
          <p:spPr>
            <a:xfrm>
              <a:off x="2529210" y="47055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A3D663C6-C1F7-DE81-E44B-C79C9AEA42C3}"/>
                </a:ext>
              </a:extLst>
            </p:cNvPr>
            <p:cNvSpPr/>
            <p:nvPr/>
          </p:nvSpPr>
          <p:spPr>
            <a:xfrm>
              <a:off x="2529210" y="467723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A75D7B6-9537-D821-F5F6-0B3B0411BA60}"/>
                </a:ext>
              </a:extLst>
            </p:cNvPr>
            <p:cNvSpPr/>
            <p:nvPr/>
          </p:nvSpPr>
          <p:spPr>
            <a:xfrm>
              <a:off x="2363750" y="464887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57C35B6F-4583-F957-F4A2-53993616AF53}"/>
                </a:ext>
              </a:extLst>
            </p:cNvPr>
            <p:cNvSpPr/>
            <p:nvPr/>
          </p:nvSpPr>
          <p:spPr>
            <a:xfrm>
              <a:off x="2529210" y="46205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D5D4015-ED6C-CA74-69AF-C0E0572174F4}"/>
                </a:ext>
              </a:extLst>
            </p:cNvPr>
            <p:cNvSpPr/>
            <p:nvPr/>
          </p:nvSpPr>
          <p:spPr>
            <a:xfrm>
              <a:off x="2529210" y="459215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C1A9657-C3CB-807A-9183-1A1ECBA03128}"/>
                </a:ext>
              </a:extLst>
            </p:cNvPr>
            <p:cNvSpPr/>
            <p:nvPr/>
          </p:nvSpPr>
          <p:spPr>
            <a:xfrm>
              <a:off x="2363750" y="456380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C92F77C6-4A13-61D1-ED0C-CE1F2C0B9458}"/>
                </a:ext>
              </a:extLst>
            </p:cNvPr>
            <p:cNvSpPr/>
            <p:nvPr/>
          </p:nvSpPr>
          <p:spPr>
            <a:xfrm>
              <a:off x="2363750" y="453544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76074B9-E150-AB16-919D-D878C417FA87}"/>
                </a:ext>
              </a:extLst>
            </p:cNvPr>
            <p:cNvSpPr/>
            <p:nvPr/>
          </p:nvSpPr>
          <p:spPr>
            <a:xfrm>
              <a:off x="2363750" y="450708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3CAA7385-16CE-E440-022F-5B150EB51FB7}"/>
                </a:ext>
              </a:extLst>
            </p:cNvPr>
            <p:cNvSpPr/>
            <p:nvPr/>
          </p:nvSpPr>
          <p:spPr>
            <a:xfrm>
              <a:off x="2363750" y="447872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0A74F47-78DC-5F98-F013-F193196B56FB}"/>
                </a:ext>
              </a:extLst>
            </p:cNvPr>
            <p:cNvSpPr/>
            <p:nvPr/>
          </p:nvSpPr>
          <p:spPr>
            <a:xfrm>
              <a:off x="2529210" y="445036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51A4C66C-9339-784C-A5A2-1BD96E21A061}"/>
                </a:ext>
              </a:extLst>
            </p:cNvPr>
            <p:cNvSpPr/>
            <p:nvPr/>
          </p:nvSpPr>
          <p:spPr>
            <a:xfrm>
              <a:off x="2529210" y="442201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E30B3099-BB11-9BA7-87F7-B16CF06B1188}"/>
                </a:ext>
              </a:extLst>
            </p:cNvPr>
            <p:cNvSpPr/>
            <p:nvPr/>
          </p:nvSpPr>
          <p:spPr>
            <a:xfrm>
              <a:off x="2529210" y="439365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ED97CFE-8675-6C41-9EE6-3E1EEA0F15CB}"/>
                </a:ext>
              </a:extLst>
            </p:cNvPr>
            <p:cNvSpPr/>
            <p:nvPr/>
          </p:nvSpPr>
          <p:spPr>
            <a:xfrm>
              <a:off x="2529210" y="43652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4C12B67-78C4-97F5-FA67-533472D912B1}"/>
                </a:ext>
              </a:extLst>
            </p:cNvPr>
            <p:cNvSpPr/>
            <p:nvPr/>
          </p:nvSpPr>
          <p:spPr>
            <a:xfrm>
              <a:off x="2529210" y="433693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ADB279B-7C24-8B43-6997-3FC1AE66C7C0}"/>
                </a:ext>
              </a:extLst>
            </p:cNvPr>
            <p:cNvSpPr/>
            <p:nvPr/>
          </p:nvSpPr>
          <p:spPr>
            <a:xfrm>
              <a:off x="2529210" y="430857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F93439A-3CB5-FDDC-612E-2117642D3D7E}"/>
                </a:ext>
              </a:extLst>
            </p:cNvPr>
            <p:cNvSpPr/>
            <p:nvPr/>
          </p:nvSpPr>
          <p:spPr>
            <a:xfrm>
              <a:off x="2529210" y="428022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DCB12F8-2AA5-EDF9-B96B-4D7C126B8336}"/>
                </a:ext>
              </a:extLst>
            </p:cNvPr>
            <p:cNvSpPr/>
            <p:nvPr/>
          </p:nvSpPr>
          <p:spPr>
            <a:xfrm>
              <a:off x="2529210" y="425186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7214B7CC-D4C0-B606-F225-CD074AD11DE8}"/>
                </a:ext>
              </a:extLst>
            </p:cNvPr>
            <p:cNvSpPr/>
            <p:nvPr/>
          </p:nvSpPr>
          <p:spPr>
            <a:xfrm>
              <a:off x="2529210" y="422350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BDB25D8-54CB-A0BE-F420-A32386779DE8}"/>
                </a:ext>
              </a:extLst>
            </p:cNvPr>
            <p:cNvSpPr/>
            <p:nvPr/>
          </p:nvSpPr>
          <p:spPr>
            <a:xfrm>
              <a:off x="2529210" y="419514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6BD0096-3272-C900-9459-9BCDFAC5FD46}"/>
                </a:ext>
              </a:extLst>
            </p:cNvPr>
            <p:cNvSpPr/>
            <p:nvPr/>
          </p:nvSpPr>
          <p:spPr>
            <a:xfrm>
              <a:off x="2529210" y="416678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773DD08-C9C7-788B-D3A0-FCB4096AE4F8}"/>
                </a:ext>
              </a:extLst>
            </p:cNvPr>
            <p:cNvSpPr/>
            <p:nvPr/>
          </p:nvSpPr>
          <p:spPr>
            <a:xfrm>
              <a:off x="2529210" y="413843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4377BFB-6FFB-6A2F-61E5-473E08C300B0}"/>
                </a:ext>
              </a:extLst>
            </p:cNvPr>
            <p:cNvSpPr/>
            <p:nvPr/>
          </p:nvSpPr>
          <p:spPr>
            <a:xfrm>
              <a:off x="2529210" y="411007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75763B4-9D4C-150C-81D1-27C88CF3106D}"/>
                </a:ext>
              </a:extLst>
            </p:cNvPr>
            <p:cNvSpPr/>
            <p:nvPr/>
          </p:nvSpPr>
          <p:spPr>
            <a:xfrm>
              <a:off x="2529210" y="40816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CE2BBF-E69C-E2B5-6CA0-F9E96F32D5E6}"/>
                </a:ext>
              </a:extLst>
            </p:cNvPr>
            <p:cNvSpPr/>
            <p:nvPr/>
          </p:nvSpPr>
          <p:spPr>
            <a:xfrm>
              <a:off x="2363750" y="405330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640435AC-1981-F1B0-1649-1D7E0085A232}"/>
                </a:ext>
              </a:extLst>
            </p:cNvPr>
            <p:cNvSpPr/>
            <p:nvPr/>
          </p:nvSpPr>
          <p:spPr>
            <a:xfrm>
              <a:off x="2363750" y="402495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8D6CAEF-CA49-C8CE-CD5B-A2A96DC646E1}"/>
                </a:ext>
              </a:extLst>
            </p:cNvPr>
            <p:cNvSpPr/>
            <p:nvPr/>
          </p:nvSpPr>
          <p:spPr>
            <a:xfrm>
              <a:off x="2363750" y="399659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86C17DE-32BF-C218-1CA0-DC7986C56E24}"/>
                </a:ext>
              </a:extLst>
            </p:cNvPr>
            <p:cNvSpPr/>
            <p:nvPr/>
          </p:nvSpPr>
          <p:spPr>
            <a:xfrm>
              <a:off x="2363750" y="396823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22D3AAE-532C-871D-5D99-32171A12ABC3}"/>
                </a:ext>
              </a:extLst>
            </p:cNvPr>
            <p:cNvSpPr/>
            <p:nvPr/>
          </p:nvSpPr>
          <p:spPr>
            <a:xfrm>
              <a:off x="2363750" y="393987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E5A288E-B916-BF0B-6961-77C56BF10DC1}"/>
                </a:ext>
              </a:extLst>
            </p:cNvPr>
            <p:cNvSpPr/>
            <p:nvPr/>
          </p:nvSpPr>
          <p:spPr>
            <a:xfrm>
              <a:off x="2363750" y="391151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5F4BC8B-EF25-867E-CA5D-F71C813FCE20}"/>
                </a:ext>
              </a:extLst>
            </p:cNvPr>
            <p:cNvSpPr/>
            <p:nvPr/>
          </p:nvSpPr>
          <p:spPr>
            <a:xfrm>
              <a:off x="2363750" y="388316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DA7C65C-DE22-D470-2C3B-4919EB7E4E90}"/>
                </a:ext>
              </a:extLst>
            </p:cNvPr>
            <p:cNvSpPr/>
            <p:nvPr/>
          </p:nvSpPr>
          <p:spPr>
            <a:xfrm>
              <a:off x="2363750" y="38548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CC4CBD1-DE83-E2B6-9249-303F3F830FBF}"/>
                </a:ext>
              </a:extLst>
            </p:cNvPr>
            <p:cNvSpPr/>
            <p:nvPr/>
          </p:nvSpPr>
          <p:spPr>
            <a:xfrm>
              <a:off x="2363750" y="382644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7E612F9-57FD-E418-5607-B5FEA310A162}"/>
                </a:ext>
              </a:extLst>
            </p:cNvPr>
            <p:cNvSpPr/>
            <p:nvPr/>
          </p:nvSpPr>
          <p:spPr>
            <a:xfrm>
              <a:off x="2363750" y="379808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A538253-40DC-847C-B46D-D2333011C40E}"/>
                </a:ext>
              </a:extLst>
            </p:cNvPr>
            <p:cNvSpPr/>
            <p:nvPr/>
          </p:nvSpPr>
          <p:spPr>
            <a:xfrm>
              <a:off x="2363750" y="376972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7E9C11-14EF-6F03-3D56-84B5852FD2E4}"/>
                </a:ext>
              </a:extLst>
            </p:cNvPr>
            <p:cNvSpPr/>
            <p:nvPr/>
          </p:nvSpPr>
          <p:spPr>
            <a:xfrm>
              <a:off x="2363750" y="374137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AF12DEC-6E16-6709-560F-FC27AD4BE38A}"/>
                </a:ext>
              </a:extLst>
            </p:cNvPr>
            <p:cNvSpPr/>
            <p:nvPr/>
          </p:nvSpPr>
          <p:spPr>
            <a:xfrm>
              <a:off x="2363750" y="371301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C5EB6E8B-A421-6364-579F-628CA3FCF861}"/>
                </a:ext>
              </a:extLst>
            </p:cNvPr>
            <p:cNvSpPr/>
            <p:nvPr/>
          </p:nvSpPr>
          <p:spPr>
            <a:xfrm>
              <a:off x="2529210" y="36846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8FDAE88-D51A-1D7B-3BA4-948566B8DA0B}"/>
                </a:ext>
              </a:extLst>
            </p:cNvPr>
            <p:cNvSpPr/>
            <p:nvPr/>
          </p:nvSpPr>
          <p:spPr>
            <a:xfrm>
              <a:off x="2529210" y="36562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3DFD7F7-6D66-820E-7CAC-412FC69F47C1}"/>
                </a:ext>
              </a:extLst>
            </p:cNvPr>
            <p:cNvSpPr/>
            <p:nvPr/>
          </p:nvSpPr>
          <p:spPr>
            <a:xfrm>
              <a:off x="2529210" y="36279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3C728189-8E0D-3F8E-6950-5542059FF349}"/>
                </a:ext>
              </a:extLst>
            </p:cNvPr>
            <p:cNvSpPr/>
            <p:nvPr/>
          </p:nvSpPr>
          <p:spPr>
            <a:xfrm>
              <a:off x="2529210" y="35995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F5851C5-641C-1312-2933-C786CD1655CD}"/>
                </a:ext>
              </a:extLst>
            </p:cNvPr>
            <p:cNvSpPr/>
            <p:nvPr/>
          </p:nvSpPr>
          <p:spPr>
            <a:xfrm>
              <a:off x="2529210" y="357122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40141CD-AF8D-8453-4AA8-9D5F09008B5C}"/>
                </a:ext>
              </a:extLst>
            </p:cNvPr>
            <p:cNvSpPr/>
            <p:nvPr/>
          </p:nvSpPr>
          <p:spPr>
            <a:xfrm>
              <a:off x="2529210" y="354286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4846714-90B0-C950-43B0-D66245AA83F7}"/>
                </a:ext>
              </a:extLst>
            </p:cNvPr>
            <p:cNvSpPr/>
            <p:nvPr/>
          </p:nvSpPr>
          <p:spPr>
            <a:xfrm>
              <a:off x="2529210" y="35145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B0C858B-28A3-256A-BAC2-0D07F9478B01}"/>
                </a:ext>
              </a:extLst>
            </p:cNvPr>
            <p:cNvSpPr/>
            <p:nvPr/>
          </p:nvSpPr>
          <p:spPr>
            <a:xfrm>
              <a:off x="2529210" y="34861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92EF89A-28D5-A576-DA48-699B730507D4}"/>
                </a:ext>
              </a:extLst>
            </p:cNvPr>
            <p:cNvSpPr/>
            <p:nvPr/>
          </p:nvSpPr>
          <p:spPr>
            <a:xfrm>
              <a:off x="2032963" y="3457792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9F6E31F-DF9D-DDAF-2414-13AD44F937FB}"/>
                </a:ext>
              </a:extLst>
            </p:cNvPr>
            <p:cNvSpPr/>
            <p:nvPr/>
          </p:nvSpPr>
          <p:spPr>
            <a:xfrm>
              <a:off x="2198356" y="3429434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38417D1-0520-133E-03DE-11D0417AF394}"/>
                </a:ext>
              </a:extLst>
            </p:cNvPr>
            <p:cNvSpPr/>
            <p:nvPr/>
          </p:nvSpPr>
          <p:spPr>
            <a:xfrm>
              <a:off x="2198356" y="3401076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3151F8D-B96E-C253-69AC-1467F31FF108}"/>
                </a:ext>
              </a:extLst>
            </p:cNvPr>
            <p:cNvSpPr/>
            <p:nvPr/>
          </p:nvSpPr>
          <p:spPr>
            <a:xfrm>
              <a:off x="2198356" y="3372718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A20AD773-8F6A-217F-CD7F-04EA6303029B}"/>
                </a:ext>
              </a:extLst>
            </p:cNvPr>
            <p:cNvSpPr/>
            <p:nvPr/>
          </p:nvSpPr>
          <p:spPr>
            <a:xfrm>
              <a:off x="2198356" y="3344360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6AC275A-1850-1279-3FDB-390D7F05C4B8}"/>
                </a:ext>
              </a:extLst>
            </p:cNvPr>
            <p:cNvSpPr/>
            <p:nvPr/>
          </p:nvSpPr>
          <p:spPr>
            <a:xfrm>
              <a:off x="2198356" y="3316002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3758D09-41E2-0A2A-4FBA-97B672889214}"/>
                </a:ext>
              </a:extLst>
            </p:cNvPr>
            <p:cNvSpPr/>
            <p:nvPr/>
          </p:nvSpPr>
          <p:spPr>
            <a:xfrm>
              <a:off x="2363750" y="328764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3CA7E48-E70C-8189-A662-BC4D6834ADCE}"/>
                </a:ext>
              </a:extLst>
            </p:cNvPr>
            <p:cNvSpPr/>
            <p:nvPr/>
          </p:nvSpPr>
          <p:spPr>
            <a:xfrm>
              <a:off x="2529210" y="32592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CEFD325-B3D5-93E6-2A69-B154E8792361}"/>
                </a:ext>
              </a:extLst>
            </p:cNvPr>
            <p:cNvSpPr/>
            <p:nvPr/>
          </p:nvSpPr>
          <p:spPr>
            <a:xfrm>
              <a:off x="2529210" y="32309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7CDCFEB-6E71-22FD-5FA4-F2E3BB36EEDC}"/>
                </a:ext>
              </a:extLst>
            </p:cNvPr>
            <p:cNvSpPr/>
            <p:nvPr/>
          </p:nvSpPr>
          <p:spPr>
            <a:xfrm>
              <a:off x="2363750" y="320257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EAB96B8-4074-A56F-7EFE-D57763660542}"/>
                </a:ext>
              </a:extLst>
            </p:cNvPr>
            <p:cNvSpPr/>
            <p:nvPr/>
          </p:nvSpPr>
          <p:spPr>
            <a:xfrm>
              <a:off x="2529210" y="31742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0B5B749-DC41-21A4-AAAC-D7BA6081B65C}"/>
                </a:ext>
              </a:extLst>
            </p:cNvPr>
            <p:cNvSpPr/>
            <p:nvPr/>
          </p:nvSpPr>
          <p:spPr>
            <a:xfrm>
              <a:off x="2529210" y="31458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609FEB23-2A10-2D34-16D3-179B5E87DB50}"/>
                </a:ext>
              </a:extLst>
            </p:cNvPr>
            <p:cNvSpPr/>
            <p:nvPr/>
          </p:nvSpPr>
          <p:spPr>
            <a:xfrm>
              <a:off x="2529210" y="31174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C048082-8AB2-1444-2C5B-908BF6510C04}"/>
                </a:ext>
              </a:extLst>
            </p:cNvPr>
            <p:cNvSpPr/>
            <p:nvPr/>
          </p:nvSpPr>
          <p:spPr>
            <a:xfrm>
              <a:off x="1371389" y="3089138"/>
              <a:ext cx="1323213" cy="4822"/>
            </a:xfrm>
            <a:custGeom>
              <a:avLst/>
              <a:gdLst>
                <a:gd name="connsiteX0" fmla="*/ 0 w 1323213"/>
                <a:gd name="connsiteY0" fmla="*/ 0 h 4822"/>
                <a:gd name="connsiteX1" fmla="*/ 1323214 w 132321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23213" h="4822">
                  <a:moveTo>
                    <a:pt x="0" y="0"/>
                  </a:moveTo>
                  <a:lnTo>
                    <a:pt x="132321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C5C3315-2AE9-7870-9F63-4E872B8B0DB1}"/>
                </a:ext>
              </a:extLst>
            </p:cNvPr>
            <p:cNvSpPr/>
            <p:nvPr/>
          </p:nvSpPr>
          <p:spPr>
            <a:xfrm>
              <a:off x="2529210" y="306078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0D47371-0137-4F3A-FAA1-0CA42AD78CD4}"/>
                </a:ext>
              </a:extLst>
            </p:cNvPr>
            <p:cNvSpPr/>
            <p:nvPr/>
          </p:nvSpPr>
          <p:spPr>
            <a:xfrm>
              <a:off x="2529210" y="303237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837BDE50-7939-083C-BD25-1CA367065A18}"/>
                </a:ext>
              </a:extLst>
            </p:cNvPr>
            <p:cNvSpPr/>
            <p:nvPr/>
          </p:nvSpPr>
          <p:spPr>
            <a:xfrm>
              <a:off x="2529210" y="300401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F3167F2-E9C8-B608-7F6B-ACAE700C16D3}"/>
                </a:ext>
              </a:extLst>
            </p:cNvPr>
            <p:cNvSpPr/>
            <p:nvPr/>
          </p:nvSpPr>
          <p:spPr>
            <a:xfrm>
              <a:off x="2529210" y="297565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8EDDD78-640C-945F-74E8-FA615895A668}"/>
                </a:ext>
              </a:extLst>
            </p:cNvPr>
            <p:cNvSpPr/>
            <p:nvPr/>
          </p:nvSpPr>
          <p:spPr>
            <a:xfrm>
              <a:off x="2529210" y="294730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B5B5DF6-5EEC-313F-4547-642147FBAF62}"/>
                </a:ext>
              </a:extLst>
            </p:cNvPr>
            <p:cNvSpPr/>
            <p:nvPr/>
          </p:nvSpPr>
          <p:spPr>
            <a:xfrm>
              <a:off x="2529210" y="291894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244C0E7-AAE8-A6D8-9638-BBB6E59CB9E3}"/>
                </a:ext>
              </a:extLst>
            </p:cNvPr>
            <p:cNvSpPr/>
            <p:nvPr/>
          </p:nvSpPr>
          <p:spPr>
            <a:xfrm>
              <a:off x="2529210" y="289058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BD188E07-3EF4-6D69-C650-B83573F725D5}"/>
                </a:ext>
              </a:extLst>
            </p:cNvPr>
            <p:cNvSpPr/>
            <p:nvPr/>
          </p:nvSpPr>
          <p:spPr>
            <a:xfrm>
              <a:off x="2529210" y="286222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A514741-EFE0-034E-B968-4108F5694E81}"/>
                </a:ext>
              </a:extLst>
            </p:cNvPr>
            <p:cNvSpPr/>
            <p:nvPr/>
          </p:nvSpPr>
          <p:spPr>
            <a:xfrm>
              <a:off x="2529210" y="283386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D852219-0BA9-BB98-A18D-46E93DA3DBAD}"/>
                </a:ext>
              </a:extLst>
            </p:cNvPr>
            <p:cNvSpPr/>
            <p:nvPr/>
          </p:nvSpPr>
          <p:spPr>
            <a:xfrm>
              <a:off x="2363750" y="280551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669C1D2-8DCC-7FB2-5F45-26620AAB9B1D}"/>
                </a:ext>
              </a:extLst>
            </p:cNvPr>
            <p:cNvSpPr/>
            <p:nvPr/>
          </p:nvSpPr>
          <p:spPr>
            <a:xfrm>
              <a:off x="2363750" y="277715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3A578A-18CC-9A78-3A9C-804ECF5D4601}"/>
                </a:ext>
              </a:extLst>
            </p:cNvPr>
            <p:cNvSpPr/>
            <p:nvPr/>
          </p:nvSpPr>
          <p:spPr>
            <a:xfrm>
              <a:off x="2363750" y="274879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B3D00461-175C-FDDC-A79A-AC4BA891F6B5}"/>
                </a:ext>
              </a:extLst>
            </p:cNvPr>
            <p:cNvSpPr/>
            <p:nvPr/>
          </p:nvSpPr>
          <p:spPr>
            <a:xfrm>
              <a:off x="2529210" y="272043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AED21D0-1117-6491-D8E8-B80CC3752C44}"/>
                </a:ext>
              </a:extLst>
            </p:cNvPr>
            <p:cNvSpPr/>
            <p:nvPr/>
          </p:nvSpPr>
          <p:spPr>
            <a:xfrm>
              <a:off x="2529210" y="269207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74A4B70-5372-70A5-192E-88AAA6AF9A6C}"/>
                </a:ext>
              </a:extLst>
            </p:cNvPr>
            <p:cNvSpPr/>
            <p:nvPr/>
          </p:nvSpPr>
          <p:spPr>
            <a:xfrm>
              <a:off x="2529210" y="266372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23389B9E-C9BD-B32D-1545-24540CDF1DB3}"/>
                </a:ext>
              </a:extLst>
            </p:cNvPr>
            <p:cNvSpPr/>
            <p:nvPr/>
          </p:nvSpPr>
          <p:spPr>
            <a:xfrm>
              <a:off x="2529210" y="263536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B1CFC27-4991-9FFC-B620-D459900E737D}"/>
                </a:ext>
              </a:extLst>
            </p:cNvPr>
            <p:cNvSpPr/>
            <p:nvPr/>
          </p:nvSpPr>
          <p:spPr>
            <a:xfrm>
              <a:off x="2529210" y="260700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5AE86B-2569-F093-BD8D-87F61C9F3542}"/>
                </a:ext>
              </a:extLst>
            </p:cNvPr>
            <p:cNvSpPr/>
            <p:nvPr/>
          </p:nvSpPr>
          <p:spPr>
            <a:xfrm>
              <a:off x="2529210" y="257864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EE2FBC44-9C8A-06E4-55BC-5428C5B25FED}"/>
                </a:ext>
              </a:extLst>
            </p:cNvPr>
            <p:cNvSpPr/>
            <p:nvPr/>
          </p:nvSpPr>
          <p:spPr>
            <a:xfrm>
              <a:off x="2363750" y="255028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A9424D8-ADA8-5CFC-F9EC-AD2325EA247C}"/>
                </a:ext>
              </a:extLst>
            </p:cNvPr>
            <p:cNvSpPr/>
            <p:nvPr/>
          </p:nvSpPr>
          <p:spPr>
            <a:xfrm>
              <a:off x="2032963" y="2521930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8006CAB-AA2C-8EB6-1110-200940D22079}"/>
                </a:ext>
              </a:extLst>
            </p:cNvPr>
            <p:cNvSpPr/>
            <p:nvPr/>
          </p:nvSpPr>
          <p:spPr>
            <a:xfrm>
              <a:off x="2529210" y="249357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AC84A6A2-FBE3-A58C-37EB-12F2640FDA76}"/>
                </a:ext>
              </a:extLst>
            </p:cNvPr>
            <p:cNvSpPr/>
            <p:nvPr/>
          </p:nvSpPr>
          <p:spPr>
            <a:xfrm>
              <a:off x="2529210" y="246521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67532DA-D52B-7516-E047-75E22F7D5FD1}"/>
                </a:ext>
              </a:extLst>
            </p:cNvPr>
            <p:cNvSpPr/>
            <p:nvPr/>
          </p:nvSpPr>
          <p:spPr>
            <a:xfrm>
              <a:off x="2529210" y="243685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846C231-22BE-7A47-EC16-16F9E2CA9035}"/>
                </a:ext>
              </a:extLst>
            </p:cNvPr>
            <p:cNvSpPr/>
            <p:nvPr/>
          </p:nvSpPr>
          <p:spPr>
            <a:xfrm>
              <a:off x="2529210" y="240849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105219F-AE22-713E-AB7C-F23CAE84E0C4}"/>
                </a:ext>
              </a:extLst>
            </p:cNvPr>
            <p:cNvSpPr/>
            <p:nvPr/>
          </p:nvSpPr>
          <p:spPr>
            <a:xfrm>
              <a:off x="2032963" y="2380140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59C040D4-0259-7ED1-336A-21357D80D65B}"/>
                </a:ext>
              </a:extLst>
            </p:cNvPr>
            <p:cNvSpPr/>
            <p:nvPr/>
          </p:nvSpPr>
          <p:spPr>
            <a:xfrm>
              <a:off x="2529210" y="235178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551BE66B-6BB4-4E76-1516-F08D0D63C562}"/>
                </a:ext>
              </a:extLst>
            </p:cNvPr>
            <p:cNvSpPr/>
            <p:nvPr/>
          </p:nvSpPr>
          <p:spPr>
            <a:xfrm>
              <a:off x="2529210" y="232342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9EE85E4-B0ED-24B6-7AC8-DE889856D30B}"/>
                </a:ext>
              </a:extLst>
            </p:cNvPr>
            <p:cNvSpPr/>
            <p:nvPr/>
          </p:nvSpPr>
          <p:spPr>
            <a:xfrm>
              <a:off x="2529210" y="22950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5696307-1100-BDEF-7D61-584BA9ECE98A}"/>
                </a:ext>
              </a:extLst>
            </p:cNvPr>
            <p:cNvSpPr/>
            <p:nvPr/>
          </p:nvSpPr>
          <p:spPr>
            <a:xfrm>
              <a:off x="2529210" y="22667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A8A68F2-9565-974F-CE49-EA92821207F5}"/>
                </a:ext>
              </a:extLst>
            </p:cNvPr>
            <p:cNvSpPr/>
            <p:nvPr/>
          </p:nvSpPr>
          <p:spPr>
            <a:xfrm>
              <a:off x="2529210" y="22383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170A9A3-4AED-EC8A-C15B-C42CA9EB95A8}"/>
                </a:ext>
              </a:extLst>
            </p:cNvPr>
            <p:cNvSpPr/>
            <p:nvPr/>
          </p:nvSpPr>
          <p:spPr>
            <a:xfrm>
              <a:off x="2529210" y="220999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7C5098C-BBE2-148B-0EE8-6F167F473823}"/>
                </a:ext>
              </a:extLst>
            </p:cNvPr>
            <p:cNvSpPr/>
            <p:nvPr/>
          </p:nvSpPr>
          <p:spPr>
            <a:xfrm>
              <a:off x="2529210" y="218163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0DD6E524-C8AC-2D3A-A90F-33EBCC956504}"/>
                </a:ext>
              </a:extLst>
            </p:cNvPr>
            <p:cNvSpPr/>
            <p:nvPr/>
          </p:nvSpPr>
          <p:spPr>
            <a:xfrm>
              <a:off x="2363750" y="215327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3217F71D-05E0-E038-786D-43419CCEF840}"/>
                </a:ext>
              </a:extLst>
            </p:cNvPr>
            <p:cNvSpPr/>
            <p:nvPr/>
          </p:nvSpPr>
          <p:spPr>
            <a:xfrm>
              <a:off x="2363750" y="212491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B41492F1-AEDD-FF5E-D665-A418283FCABD}"/>
                </a:ext>
              </a:extLst>
            </p:cNvPr>
            <p:cNvSpPr/>
            <p:nvPr/>
          </p:nvSpPr>
          <p:spPr>
            <a:xfrm>
              <a:off x="2363750" y="209656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BDC313D-05B7-96F2-6B7C-FE0B26CE51EF}"/>
                </a:ext>
              </a:extLst>
            </p:cNvPr>
            <p:cNvSpPr/>
            <p:nvPr/>
          </p:nvSpPr>
          <p:spPr>
            <a:xfrm>
              <a:off x="2363750" y="20682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1ED4A58-4F89-997D-50D8-A5CE5E697016}"/>
                </a:ext>
              </a:extLst>
            </p:cNvPr>
            <p:cNvSpPr/>
            <p:nvPr/>
          </p:nvSpPr>
          <p:spPr>
            <a:xfrm>
              <a:off x="2363750" y="203984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F9683E7-7654-1923-4B0E-0B25B6568198}"/>
                </a:ext>
              </a:extLst>
            </p:cNvPr>
            <p:cNvSpPr/>
            <p:nvPr/>
          </p:nvSpPr>
          <p:spPr>
            <a:xfrm>
              <a:off x="2363750" y="201148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5530D6A3-FBDF-535F-2F28-3ADA00FCB06A}"/>
                </a:ext>
              </a:extLst>
            </p:cNvPr>
            <p:cNvSpPr/>
            <p:nvPr/>
          </p:nvSpPr>
          <p:spPr>
            <a:xfrm>
              <a:off x="2363750" y="198308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3150097-4A86-8E46-99BA-21782C7D52A9}"/>
                </a:ext>
              </a:extLst>
            </p:cNvPr>
            <p:cNvSpPr/>
            <p:nvPr/>
          </p:nvSpPr>
          <p:spPr>
            <a:xfrm>
              <a:off x="2363750" y="195472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373DBC8C-CD34-A840-30F1-FF0F2A1030CB}"/>
                </a:ext>
              </a:extLst>
            </p:cNvPr>
            <p:cNvSpPr/>
            <p:nvPr/>
          </p:nvSpPr>
          <p:spPr>
            <a:xfrm>
              <a:off x="2363750" y="192636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04D5205-E200-CBF0-BAFC-AE68C6FE46A5}"/>
                </a:ext>
              </a:extLst>
            </p:cNvPr>
            <p:cNvSpPr/>
            <p:nvPr/>
          </p:nvSpPr>
          <p:spPr>
            <a:xfrm>
              <a:off x="2363750" y="189800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021B750-EDFA-1A35-70A1-CB803066DC41}"/>
                </a:ext>
              </a:extLst>
            </p:cNvPr>
            <p:cNvSpPr/>
            <p:nvPr/>
          </p:nvSpPr>
          <p:spPr>
            <a:xfrm>
              <a:off x="2363750" y="186964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41A75162-1F95-F742-F2FB-D243C00114F7}"/>
                </a:ext>
              </a:extLst>
            </p:cNvPr>
            <p:cNvSpPr/>
            <p:nvPr/>
          </p:nvSpPr>
          <p:spPr>
            <a:xfrm>
              <a:off x="2529210" y="18412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AD3F2358-3C83-B79F-22C5-DDBDC27B62AD}"/>
                </a:ext>
              </a:extLst>
            </p:cNvPr>
            <p:cNvSpPr/>
            <p:nvPr/>
          </p:nvSpPr>
          <p:spPr>
            <a:xfrm>
              <a:off x="2529210" y="181293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1EFA1A4-C8AF-8294-4937-1292A08C176E}"/>
                </a:ext>
              </a:extLst>
            </p:cNvPr>
            <p:cNvSpPr/>
            <p:nvPr/>
          </p:nvSpPr>
          <p:spPr>
            <a:xfrm>
              <a:off x="2529210" y="178457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478B671-A78D-060F-A5C3-6797F7764829}"/>
                </a:ext>
              </a:extLst>
            </p:cNvPr>
            <p:cNvSpPr/>
            <p:nvPr/>
          </p:nvSpPr>
          <p:spPr>
            <a:xfrm>
              <a:off x="2529210" y="17562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0A42CB8D-0ABA-514E-BBF5-2C00848053D6}"/>
                </a:ext>
              </a:extLst>
            </p:cNvPr>
            <p:cNvSpPr/>
            <p:nvPr/>
          </p:nvSpPr>
          <p:spPr>
            <a:xfrm>
              <a:off x="2363750" y="172785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402DC0A9-6395-7E91-C2E3-BEF29C1A131E}"/>
                </a:ext>
              </a:extLst>
            </p:cNvPr>
            <p:cNvSpPr/>
            <p:nvPr/>
          </p:nvSpPr>
          <p:spPr>
            <a:xfrm>
              <a:off x="2363750" y="169950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ABDB150C-7682-7EB4-C35E-3B5F6B2C0DC0}"/>
                </a:ext>
              </a:extLst>
            </p:cNvPr>
            <p:cNvSpPr/>
            <p:nvPr/>
          </p:nvSpPr>
          <p:spPr>
            <a:xfrm>
              <a:off x="2363750" y="167114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E2F48E1D-DAEF-B095-2DA3-4D93B92837BF}"/>
                </a:ext>
              </a:extLst>
            </p:cNvPr>
            <p:cNvSpPr/>
            <p:nvPr/>
          </p:nvSpPr>
          <p:spPr>
            <a:xfrm>
              <a:off x="2198356" y="164278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641F91B2-C074-801D-CF79-B30D64B148D0}"/>
                </a:ext>
              </a:extLst>
            </p:cNvPr>
            <p:cNvSpPr/>
            <p:nvPr/>
          </p:nvSpPr>
          <p:spPr>
            <a:xfrm>
              <a:off x="2198356" y="1614427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C0E43BD1-45A1-8D1D-897E-7E9899E03CE5}"/>
                </a:ext>
              </a:extLst>
            </p:cNvPr>
            <p:cNvSpPr/>
            <p:nvPr/>
          </p:nvSpPr>
          <p:spPr>
            <a:xfrm>
              <a:off x="2032963" y="158606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8332458-F734-1CA7-4D8A-BA1FEDAF58D1}"/>
                </a:ext>
              </a:extLst>
            </p:cNvPr>
            <p:cNvSpPr/>
            <p:nvPr/>
          </p:nvSpPr>
          <p:spPr>
            <a:xfrm>
              <a:off x="2198356" y="1557711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27D8EFA9-292B-FBB0-A6A5-D45F1E1ABAA0}"/>
                </a:ext>
              </a:extLst>
            </p:cNvPr>
            <p:cNvSpPr/>
            <p:nvPr/>
          </p:nvSpPr>
          <p:spPr>
            <a:xfrm>
              <a:off x="2363750" y="152935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583A69E-7C42-3BBF-CB80-77DC2D811FB5}"/>
                </a:ext>
              </a:extLst>
            </p:cNvPr>
            <p:cNvSpPr/>
            <p:nvPr/>
          </p:nvSpPr>
          <p:spPr>
            <a:xfrm>
              <a:off x="2529210" y="15009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3A9146D4-7CCA-23D8-7AFD-D9B298CFF5AF}"/>
                </a:ext>
              </a:extLst>
            </p:cNvPr>
            <p:cNvSpPr/>
            <p:nvPr/>
          </p:nvSpPr>
          <p:spPr>
            <a:xfrm>
              <a:off x="2529210" y="147263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AF7C71E-7229-D849-16A2-2836DAE18999}"/>
                </a:ext>
              </a:extLst>
            </p:cNvPr>
            <p:cNvSpPr/>
            <p:nvPr/>
          </p:nvSpPr>
          <p:spPr>
            <a:xfrm>
              <a:off x="2363750" y="144427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628B9E83-E7B7-0A22-E38F-BC08FE736488}"/>
                </a:ext>
              </a:extLst>
            </p:cNvPr>
            <p:cNvSpPr/>
            <p:nvPr/>
          </p:nvSpPr>
          <p:spPr>
            <a:xfrm>
              <a:off x="2363750" y="141592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4A8DD5CC-E024-C703-8C46-A87FB3A051B6}"/>
                </a:ext>
              </a:extLst>
            </p:cNvPr>
            <p:cNvSpPr/>
            <p:nvPr/>
          </p:nvSpPr>
          <p:spPr>
            <a:xfrm>
              <a:off x="2363750" y="138756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13308166-3BB7-EE98-9BE8-2D6DF129AE9E}"/>
                </a:ext>
              </a:extLst>
            </p:cNvPr>
            <p:cNvSpPr/>
            <p:nvPr/>
          </p:nvSpPr>
          <p:spPr>
            <a:xfrm>
              <a:off x="2363750" y="135920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EB5734C-6F48-0380-33F3-78A2D8316F23}"/>
                </a:ext>
              </a:extLst>
            </p:cNvPr>
            <p:cNvSpPr/>
            <p:nvPr/>
          </p:nvSpPr>
          <p:spPr>
            <a:xfrm>
              <a:off x="2363750" y="133084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4796E6F1-8B67-3C53-E43A-9D556BE87A69}"/>
                </a:ext>
              </a:extLst>
            </p:cNvPr>
            <p:cNvSpPr/>
            <p:nvPr/>
          </p:nvSpPr>
          <p:spPr>
            <a:xfrm>
              <a:off x="2529210" y="130248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7F3810E0-6451-1167-F68B-9ADB458B68CF}"/>
                </a:ext>
              </a:extLst>
            </p:cNvPr>
            <p:cNvSpPr/>
            <p:nvPr/>
          </p:nvSpPr>
          <p:spPr>
            <a:xfrm>
              <a:off x="2529210" y="127413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30A2EDF-F8FA-4512-20E7-6498286161AE}"/>
                </a:ext>
              </a:extLst>
            </p:cNvPr>
            <p:cNvSpPr/>
            <p:nvPr/>
          </p:nvSpPr>
          <p:spPr>
            <a:xfrm>
              <a:off x="2529210" y="124577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913C18C0-7506-4F74-4281-1011907F0538}"/>
                </a:ext>
              </a:extLst>
            </p:cNvPr>
            <p:cNvSpPr/>
            <p:nvPr/>
          </p:nvSpPr>
          <p:spPr>
            <a:xfrm>
              <a:off x="2198356" y="121741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2265188-6A52-415E-2A22-F75D40B34394}"/>
                </a:ext>
              </a:extLst>
            </p:cNvPr>
            <p:cNvSpPr/>
            <p:nvPr/>
          </p:nvSpPr>
          <p:spPr>
            <a:xfrm>
              <a:off x="2529210" y="118905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7E98315C-5D66-8509-09AC-B3A29E6B6FBE}"/>
                </a:ext>
              </a:extLst>
            </p:cNvPr>
            <p:cNvSpPr/>
            <p:nvPr/>
          </p:nvSpPr>
          <p:spPr>
            <a:xfrm>
              <a:off x="2529210" y="116069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F7A9FF7-7D1E-20A8-64BC-857D31829EF4}"/>
                </a:ext>
              </a:extLst>
            </p:cNvPr>
            <p:cNvSpPr/>
            <p:nvPr/>
          </p:nvSpPr>
          <p:spPr>
            <a:xfrm>
              <a:off x="2363750" y="113234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C43993C-8E1B-EBDE-6C44-174D0132DC9F}"/>
                </a:ext>
              </a:extLst>
            </p:cNvPr>
            <p:cNvSpPr/>
            <p:nvPr/>
          </p:nvSpPr>
          <p:spPr>
            <a:xfrm>
              <a:off x="2529210" y="110398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546BEE5-01E4-15C8-0140-349A19A756B6}"/>
                </a:ext>
              </a:extLst>
            </p:cNvPr>
            <p:cNvSpPr/>
            <p:nvPr/>
          </p:nvSpPr>
          <p:spPr>
            <a:xfrm>
              <a:off x="2529210" y="107562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5AC7D90B-2325-A022-72A0-22BC099BA116}"/>
                </a:ext>
              </a:extLst>
            </p:cNvPr>
            <p:cNvSpPr/>
            <p:nvPr/>
          </p:nvSpPr>
          <p:spPr>
            <a:xfrm>
              <a:off x="2529210" y="10472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86AD3BD-5A57-EC81-9359-B75DC9256E65}"/>
                </a:ext>
              </a:extLst>
            </p:cNvPr>
            <p:cNvSpPr/>
            <p:nvPr/>
          </p:nvSpPr>
          <p:spPr>
            <a:xfrm>
              <a:off x="2032963" y="101890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0CF5ED8-97A8-A7ED-F0A9-29409B56A85F}"/>
                </a:ext>
              </a:extLst>
            </p:cNvPr>
            <p:cNvSpPr/>
            <p:nvPr/>
          </p:nvSpPr>
          <p:spPr>
            <a:xfrm>
              <a:off x="2198356" y="990551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E4510F8-F3D5-B17D-9FB0-DDE7AEFDE07F}"/>
                </a:ext>
              </a:extLst>
            </p:cNvPr>
            <p:cNvSpPr/>
            <p:nvPr/>
          </p:nvSpPr>
          <p:spPr>
            <a:xfrm>
              <a:off x="2529210" y="96219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5C4AC529-A77F-ABC6-B692-0735A1CCE653}"/>
                </a:ext>
              </a:extLst>
            </p:cNvPr>
            <p:cNvSpPr/>
            <p:nvPr/>
          </p:nvSpPr>
          <p:spPr>
            <a:xfrm>
              <a:off x="2529210" y="93378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6A205EF-ADCD-A1BC-3B7A-5500209D5DE6}"/>
                </a:ext>
              </a:extLst>
            </p:cNvPr>
            <p:cNvSpPr/>
            <p:nvPr/>
          </p:nvSpPr>
          <p:spPr>
            <a:xfrm>
              <a:off x="2529210" y="90542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97775CB-4B08-642D-F43E-96A38F8E65F1}"/>
                </a:ext>
              </a:extLst>
            </p:cNvPr>
            <p:cNvSpPr/>
            <p:nvPr/>
          </p:nvSpPr>
          <p:spPr>
            <a:xfrm>
              <a:off x="2529210" y="87707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64D3B521-E308-AF3B-0439-D4ECAD09ED8C}"/>
                </a:ext>
              </a:extLst>
            </p:cNvPr>
            <p:cNvSpPr/>
            <p:nvPr/>
          </p:nvSpPr>
          <p:spPr>
            <a:xfrm>
              <a:off x="2529210" y="8487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D8F4856-780B-E2F8-31A5-6B745A5253B6}"/>
                </a:ext>
              </a:extLst>
            </p:cNvPr>
            <p:cNvSpPr/>
            <p:nvPr/>
          </p:nvSpPr>
          <p:spPr>
            <a:xfrm>
              <a:off x="2529210" y="8203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4E40EE1-CBE1-4548-C298-119B82EDE5FC}"/>
                </a:ext>
              </a:extLst>
            </p:cNvPr>
            <p:cNvSpPr/>
            <p:nvPr/>
          </p:nvSpPr>
          <p:spPr>
            <a:xfrm>
              <a:off x="2529210" y="7919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762B7EB9-65B9-A9D3-EC6D-2853B07D9EE5}"/>
                </a:ext>
              </a:extLst>
            </p:cNvPr>
            <p:cNvSpPr/>
            <p:nvPr/>
          </p:nvSpPr>
          <p:spPr>
            <a:xfrm>
              <a:off x="2529210" y="7636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8204EEE7-47DA-5B81-671F-3546DD095A65}"/>
                </a:ext>
              </a:extLst>
            </p:cNvPr>
            <p:cNvSpPr/>
            <p:nvPr/>
          </p:nvSpPr>
          <p:spPr>
            <a:xfrm>
              <a:off x="1702176" y="735281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9C320C8-D1ED-ABA3-8A69-5529FED44E05}"/>
                </a:ext>
              </a:extLst>
            </p:cNvPr>
            <p:cNvSpPr/>
            <p:nvPr/>
          </p:nvSpPr>
          <p:spPr>
            <a:xfrm>
              <a:off x="1867570" y="706923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772E9BF-DD38-1E0D-E8AD-FAC1ABEE549B}"/>
                </a:ext>
              </a:extLst>
            </p:cNvPr>
            <p:cNvSpPr/>
            <p:nvPr/>
          </p:nvSpPr>
          <p:spPr>
            <a:xfrm>
              <a:off x="2198356" y="67856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2498BD18-2795-538D-5DA8-8D5FB2551389}"/>
                </a:ext>
              </a:extLst>
            </p:cNvPr>
            <p:cNvSpPr/>
            <p:nvPr/>
          </p:nvSpPr>
          <p:spPr>
            <a:xfrm>
              <a:off x="2363750" y="65020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8707025F-47AB-0CE8-A6D4-EEB9F603D25B}"/>
                </a:ext>
              </a:extLst>
            </p:cNvPr>
            <p:cNvSpPr/>
            <p:nvPr/>
          </p:nvSpPr>
          <p:spPr>
            <a:xfrm>
              <a:off x="2529210" y="6218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420D596A-B189-E4BD-9185-081BFEB972B8}"/>
                </a:ext>
              </a:extLst>
            </p:cNvPr>
            <p:cNvSpPr/>
            <p:nvPr/>
          </p:nvSpPr>
          <p:spPr>
            <a:xfrm>
              <a:off x="2529210" y="5934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9958F501-1646-15E3-12C7-8EFD3F83DAE1}"/>
                </a:ext>
              </a:extLst>
            </p:cNvPr>
            <p:cNvSpPr/>
            <p:nvPr/>
          </p:nvSpPr>
          <p:spPr>
            <a:xfrm>
              <a:off x="2032963" y="565133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A11F2DD-C014-8E1E-63B2-5A873DC86B07}"/>
                </a:ext>
              </a:extLst>
            </p:cNvPr>
            <p:cNvSpPr/>
            <p:nvPr/>
          </p:nvSpPr>
          <p:spPr>
            <a:xfrm>
              <a:off x="2529210" y="53677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DB3D285F-4430-E0BE-486D-BBE45919ADB2}"/>
                </a:ext>
              </a:extLst>
            </p:cNvPr>
            <p:cNvSpPr/>
            <p:nvPr/>
          </p:nvSpPr>
          <p:spPr>
            <a:xfrm>
              <a:off x="2529210" y="5084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3D98E43-3757-5D9B-1ED0-C0DA47523E34}"/>
                </a:ext>
              </a:extLst>
            </p:cNvPr>
            <p:cNvSpPr/>
            <p:nvPr/>
          </p:nvSpPr>
          <p:spPr>
            <a:xfrm>
              <a:off x="2529210" y="4800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AD56CEA-2F2F-FE8C-74F0-F8F1A86E3CC7}"/>
                </a:ext>
              </a:extLst>
            </p:cNvPr>
            <p:cNvSpPr/>
            <p:nvPr/>
          </p:nvSpPr>
          <p:spPr>
            <a:xfrm>
              <a:off x="2363750" y="45170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ADCBAA86-14A3-5ECE-1ADF-2CE34E86AB92}"/>
                </a:ext>
              </a:extLst>
            </p:cNvPr>
            <p:cNvSpPr/>
            <p:nvPr/>
          </p:nvSpPr>
          <p:spPr>
            <a:xfrm>
              <a:off x="2198356" y="423344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80F39204-9EB4-A88E-6D8B-4AACC131C386}"/>
                </a:ext>
              </a:extLst>
            </p:cNvPr>
            <p:cNvSpPr/>
            <p:nvPr/>
          </p:nvSpPr>
          <p:spPr>
            <a:xfrm>
              <a:off x="2363750" y="39498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606CCB16-9311-F127-188E-63B3BF7C9F5F}"/>
                </a:ext>
              </a:extLst>
            </p:cNvPr>
            <p:cNvSpPr/>
            <p:nvPr/>
          </p:nvSpPr>
          <p:spPr>
            <a:xfrm>
              <a:off x="2529210" y="3666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ECFF836-41A5-2846-0A32-3B3F5A0A9607}"/>
                </a:ext>
              </a:extLst>
            </p:cNvPr>
            <p:cNvSpPr/>
            <p:nvPr/>
          </p:nvSpPr>
          <p:spPr>
            <a:xfrm>
              <a:off x="2529210" y="3382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1FF69B8-BD5B-95D1-8CC1-372D424A5D93}"/>
                </a:ext>
              </a:extLst>
            </p:cNvPr>
            <p:cNvSpPr/>
            <p:nvPr/>
          </p:nvSpPr>
          <p:spPr>
            <a:xfrm>
              <a:off x="2529210" y="3099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834E40F-46FA-1898-3B01-BB425CDEA263}"/>
                </a:ext>
              </a:extLst>
            </p:cNvPr>
            <p:cNvSpPr/>
            <p:nvPr/>
          </p:nvSpPr>
          <p:spPr>
            <a:xfrm>
              <a:off x="2529210" y="2815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F538549-CCCF-1CB2-82D7-48B97D8A86C8}"/>
                </a:ext>
              </a:extLst>
            </p:cNvPr>
            <p:cNvSpPr/>
            <p:nvPr/>
          </p:nvSpPr>
          <p:spPr>
            <a:xfrm>
              <a:off x="2363750" y="25319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64D54FC-0DD9-08BE-AE00-7FA9AF22A0C3}"/>
                </a:ext>
              </a:extLst>
            </p:cNvPr>
            <p:cNvSpPr/>
            <p:nvPr/>
          </p:nvSpPr>
          <p:spPr>
            <a:xfrm>
              <a:off x="1205996" y="6726193"/>
              <a:ext cx="992360" cy="4822"/>
            </a:xfrm>
            <a:custGeom>
              <a:avLst/>
              <a:gdLst>
                <a:gd name="connsiteX0" fmla="*/ 0 w 992360"/>
                <a:gd name="connsiteY0" fmla="*/ 0 h 4822"/>
                <a:gd name="connsiteX1" fmla="*/ 992360 w 9923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360" h="4822">
                  <a:moveTo>
                    <a:pt x="0" y="0"/>
                  </a:moveTo>
                  <a:lnTo>
                    <a:pt x="9923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DC45EFFB-C0A6-E20C-D9DB-B6AFB9380F1A}"/>
                </a:ext>
              </a:extLst>
            </p:cNvPr>
            <p:cNvSpPr/>
            <p:nvPr/>
          </p:nvSpPr>
          <p:spPr>
            <a:xfrm>
              <a:off x="2198356" y="678290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53AA7EFE-2CAF-725E-A433-4A419BE23FF0}"/>
                </a:ext>
              </a:extLst>
            </p:cNvPr>
            <p:cNvSpPr/>
            <p:nvPr/>
          </p:nvSpPr>
          <p:spPr>
            <a:xfrm>
              <a:off x="2363750" y="676164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773F23C-30B3-C87B-8449-C47FD30BC9B9}"/>
                </a:ext>
              </a:extLst>
            </p:cNvPr>
            <p:cNvSpPr/>
            <p:nvPr/>
          </p:nvSpPr>
          <p:spPr>
            <a:xfrm>
              <a:off x="2198356" y="667656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92E8EA25-211F-C965-CBCB-CB0FD71ED0FF}"/>
                </a:ext>
              </a:extLst>
            </p:cNvPr>
            <p:cNvSpPr/>
            <p:nvPr/>
          </p:nvSpPr>
          <p:spPr>
            <a:xfrm>
              <a:off x="1205996" y="475111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740B61-FE4A-69DD-5BCB-0E40FACFD120}"/>
                </a:ext>
              </a:extLst>
            </p:cNvPr>
            <p:cNvSpPr/>
            <p:nvPr/>
          </p:nvSpPr>
          <p:spPr>
            <a:xfrm>
              <a:off x="1371389" y="6586766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4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B67CAAB-42B5-ED8F-E9D5-CFA1B8536C60}"/>
                </a:ext>
              </a:extLst>
            </p:cNvPr>
            <p:cNvSpPr/>
            <p:nvPr/>
          </p:nvSpPr>
          <p:spPr>
            <a:xfrm>
              <a:off x="2032963" y="653950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53A5C637-8375-B2C3-49A8-277658388CDF}"/>
                </a:ext>
              </a:extLst>
            </p:cNvPr>
            <p:cNvSpPr/>
            <p:nvPr/>
          </p:nvSpPr>
          <p:spPr>
            <a:xfrm>
              <a:off x="2198356" y="659149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381FBFA1-EDC9-D0DF-D276-62DE01C9C6AC}"/>
                </a:ext>
              </a:extLst>
            </p:cNvPr>
            <p:cNvSpPr/>
            <p:nvPr/>
          </p:nvSpPr>
          <p:spPr>
            <a:xfrm>
              <a:off x="2198356" y="64875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7DD45D6-59FB-87E0-90B6-776BE423DDB4}"/>
                </a:ext>
              </a:extLst>
            </p:cNvPr>
            <p:cNvSpPr/>
            <p:nvPr/>
          </p:nvSpPr>
          <p:spPr>
            <a:xfrm>
              <a:off x="2363750" y="65064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3DA5ECEE-37E6-E928-C07C-D959F9312CA1}"/>
                </a:ext>
              </a:extLst>
            </p:cNvPr>
            <p:cNvSpPr/>
            <p:nvPr/>
          </p:nvSpPr>
          <p:spPr>
            <a:xfrm>
              <a:off x="2363750" y="640716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3BBF2F8-06B0-5DE3-D972-3484E3265F5D}"/>
                </a:ext>
              </a:extLst>
            </p:cNvPr>
            <p:cNvSpPr/>
            <p:nvPr/>
          </p:nvSpPr>
          <p:spPr>
            <a:xfrm>
              <a:off x="1371389" y="43674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76D33A2-80AF-39C6-857D-9EDDFC3482E7}"/>
                </a:ext>
              </a:extLst>
            </p:cNvPr>
            <p:cNvSpPr/>
            <p:nvPr/>
          </p:nvSpPr>
          <p:spPr>
            <a:xfrm>
              <a:off x="1536783" y="517779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178B289-CB67-2655-EEA4-4E54D5EE8942}"/>
                </a:ext>
              </a:extLst>
            </p:cNvPr>
            <p:cNvSpPr/>
            <p:nvPr/>
          </p:nvSpPr>
          <p:spPr>
            <a:xfrm>
              <a:off x="1702176" y="604135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4DCA940D-5B60-7D47-B5DD-095A5AC07371}"/>
                </a:ext>
              </a:extLst>
            </p:cNvPr>
            <p:cNvSpPr/>
            <p:nvPr/>
          </p:nvSpPr>
          <p:spPr>
            <a:xfrm>
              <a:off x="1867570" y="6158985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04F93E72-6E2C-3456-3916-8AC8ED61488E}"/>
                </a:ext>
              </a:extLst>
            </p:cNvPr>
            <p:cNvSpPr/>
            <p:nvPr/>
          </p:nvSpPr>
          <p:spPr>
            <a:xfrm>
              <a:off x="2363750" y="625119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EAA716D-798A-88A2-82F9-C63CFFA73E38}"/>
                </a:ext>
              </a:extLst>
            </p:cNvPr>
            <p:cNvSpPr/>
            <p:nvPr/>
          </p:nvSpPr>
          <p:spPr>
            <a:xfrm>
              <a:off x="2363750" y="6066822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8662DE09-CAF2-D320-386E-A4203D23D467}"/>
                </a:ext>
              </a:extLst>
            </p:cNvPr>
            <p:cNvSpPr/>
            <p:nvPr/>
          </p:nvSpPr>
          <p:spPr>
            <a:xfrm>
              <a:off x="1867570" y="56429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7318E4D4-AB9B-F4DC-ABC9-C2AAF503D67A}"/>
                </a:ext>
              </a:extLst>
            </p:cNvPr>
            <p:cNvSpPr/>
            <p:nvPr/>
          </p:nvSpPr>
          <p:spPr>
            <a:xfrm>
              <a:off x="2032963" y="536091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BB74047-C88F-5978-66D5-285727D88A3F}"/>
                </a:ext>
              </a:extLst>
            </p:cNvPr>
            <p:cNvSpPr/>
            <p:nvPr/>
          </p:nvSpPr>
          <p:spPr>
            <a:xfrm>
              <a:off x="2198356" y="588249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1A286067-BE6C-FFCC-C90C-D7F6B7891116}"/>
                </a:ext>
              </a:extLst>
            </p:cNvPr>
            <p:cNvSpPr/>
            <p:nvPr/>
          </p:nvSpPr>
          <p:spPr>
            <a:xfrm>
              <a:off x="2198356" y="572652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7F892EAF-8F5C-1E11-CC43-29BA2954DC85}"/>
                </a:ext>
              </a:extLst>
            </p:cNvPr>
            <p:cNvSpPr/>
            <p:nvPr/>
          </p:nvSpPr>
          <p:spPr>
            <a:xfrm>
              <a:off x="2363750" y="547130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348FE967-8FD0-76EB-5B46-2588BF4250BE}"/>
                </a:ext>
              </a:extLst>
            </p:cNvPr>
            <p:cNvSpPr/>
            <p:nvPr/>
          </p:nvSpPr>
          <p:spPr>
            <a:xfrm>
              <a:off x="2198356" y="509001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BB50CE3F-F5ED-5F9A-D1AA-8296452866A5}"/>
                </a:ext>
              </a:extLst>
            </p:cNvPr>
            <p:cNvSpPr/>
            <p:nvPr/>
          </p:nvSpPr>
          <p:spPr>
            <a:xfrm>
              <a:off x="2363750" y="514513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7A63DE8-8253-041D-672F-2CDA5492928C}"/>
                </a:ext>
              </a:extLst>
            </p:cNvPr>
            <p:cNvSpPr/>
            <p:nvPr/>
          </p:nvSpPr>
          <p:spPr>
            <a:xfrm>
              <a:off x="2363750" y="500334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B519D533-883F-33D4-D51B-31D1EBD805DA}"/>
                </a:ext>
              </a:extLst>
            </p:cNvPr>
            <p:cNvSpPr/>
            <p:nvPr/>
          </p:nvSpPr>
          <p:spPr>
            <a:xfrm>
              <a:off x="2198356" y="47446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D7B2368-FCBC-4D84-5669-DA1CD69A0DD7}"/>
                </a:ext>
              </a:extLst>
            </p:cNvPr>
            <p:cNvSpPr/>
            <p:nvPr/>
          </p:nvSpPr>
          <p:spPr>
            <a:xfrm>
              <a:off x="2363750" y="486156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33AB4A2-951B-8F54-162B-B3CF5D80AC07}"/>
                </a:ext>
              </a:extLst>
            </p:cNvPr>
            <p:cNvSpPr/>
            <p:nvPr/>
          </p:nvSpPr>
          <p:spPr>
            <a:xfrm>
              <a:off x="2363750" y="477648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A9A9F2B2-0DAA-758F-E486-BB68F4C69FE9}"/>
                </a:ext>
              </a:extLst>
            </p:cNvPr>
            <p:cNvSpPr/>
            <p:nvPr/>
          </p:nvSpPr>
          <p:spPr>
            <a:xfrm>
              <a:off x="2363750" y="4691412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C9497E39-70F6-4F2B-DCE1-C7C943C4FBA3}"/>
                </a:ext>
              </a:extLst>
            </p:cNvPr>
            <p:cNvSpPr/>
            <p:nvPr/>
          </p:nvSpPr>
          <p:spPr>
            <a:xfrm>
              <a:off x="1702176" y="4314173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1D9C7825-951F-353C-BA8B-B561ACAA4FE0}"/>
                </a:ext>
              </a:extLst>
            </p:cNvPr>
            <p:cNvSpPr/>
            <p:nvPr/>
          </p:nvSpPr>
          <p:spPr>
            <a:xfrm>
              <a:off x="2032963" y="4606338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EA785C8-D21F-1441-057F-C2F102D2FEEC}"/>
                </a:ext>
              </a:extLst>
            </p:cNvPr>
            <p:cNvSpPr/>
            <p:nvPr/>
          </p:nvSpPr>
          <p:spPr>
            <a:xfrm>
              <a:off x="2032963" y="402200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92A30D4-0BC9-1E15-8F80-BB1DF29FC8E6}"/>
                </a:ext>
              </a:extLst>
            </p:cNvPr>
            <p:cNvSpPr/>
            <p:nvPr/>
          </p:nvSpPr>
          <p:spPr>
            <a:xfrm>
              <a:off x="2198356" y="44758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3E4E66D-513E-6A02-83A4-AC908F3DEE7D}"/>
                </a:ext>
              </a:extLst>
            </p:cNvPr>
            <p:cNvSpPr/>
            <p:nvPr/>
          </p:nvSpPr>
          <p:spPr>
            <a:xfrm>
              <a:off x="2363750" y="429440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B0D78025-3CBD-742E-1CFD-E9DDDA2C4C73}"/>
                </a:ext>
              </a:extLst>
            </p:cNvPr>
            <p:cNvSpPr/>
            <p:nvPr/>
          </p:nvSpPr>
          <p:spPr>
            <a:xfrm>
              <a:off x="2198356" y="39126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77938C6B-894B-E8B2-3FE8-8CB4ECB88F34}"/>
                </a:ext>
              </a:extLst>
            </p:cNvPr>
            <p:cNvSpPr/>
            <p:nvPr/>
          </p:nvSpPr>
          <p:spPr>
            <a:xfrm>
              <a:off x="2363750" y="409584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988E6018-2C46-E876-8B70-7B7B43DDC22F}"/>
                </a:ext>
              </a:extLst>
            </p:cNvPr>
            <p:cNvSpPr/>
            <p:nvPr/>
          </p:nvSpPr>
          <p:spPr>
            <a:xfrm>
              <a:off x="2198356" y="36775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00A36A6A-6C03-1B74-2E17-C6CB573C560B}"/>
                </a:ext>
              </a:extLst>
            </p:cNvPr>
            <p:cNvSpPr/>
            <p:nvPr/>
          </p:nvSpPr>
          <p:spPr>
            <a:xfrm>
              <a:off x="2363750" y="36421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4A0EC7-A2EE-1216-9331-1A19BEEDEA7E}"/>
                </a:ext>
              </a:extLst>
            </p:cNvPr>
            <p:cNvSpPr/>
            <p:nvPr/>
          </p:nvSpPr>
          <p:spPr>
            <a:xfrm>
              <a:off x="1536783" y="3557044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615B8C8-884E-31C4-BD79-70793F0B9AC4}"/>
                </a:ext>
              </a:extLst>
            </p:cNvPr>
            <p:cNvSpPr/>
            <p:nvPr/>
          </p:nvSpPr>
          <p:spPr>
            <a:xfrm>
              <a:off x="1371389" y="3299170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31A21A4E-2A3F-5D7B-E9F9-19A608A61902}"/>
                </a:ext>
              </a:extLst>
            </p:cNvPr>
            <p:cNvSpPr/>
            <p:nvPr/>
          </p:nvSpPr>
          <p:spPr>
            <a:xfrm>
              <a:off x="1702176" y="34524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D33A5A3B-7BEA-4C7F-3AEF-DC68995988C4}"/>
                </a:ext>
              </a:extLst>
            </p:cNvPr>
            <p:cNvSpPr/>
            <p:nvPr/>
          </p:nvSpPr>
          <p:spPr>
            <a:xfrm>
              <a:off x="1702176" y="3145854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32412AD7-7E63-52B0-9941-942E4AEC6C5D}"/>
                </a:ext>
              </a:extLst>
            </p:cNvPr>
            <p:cNvSpPr/>
            <p:nvPr/>
          </p:nvSpPr>
          <p:spPr>
            <a:xfrm>
              <a:off x="1867570" y="3500328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505A550C-4B99-B175-C951-1DCAFF1A378C}"/>
                </a:ext>
              </a:extLst>
            </p:cNvPr>
            <p:cNvSpPr/>
            <p:nvPr/>
          </p:nvSpPr>
          <p:spPr>
            <a:xfrm>
              <a:off x="1867570" y="34045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EF1522E5-55D2-CFBA-3A8C-6EABB917A28D}"/>
                </a:ext>
              </a:extLst>
            </p:cNvPr>
            <p:cNvSpPr/>
            <p:nvPr/>
          </p:nvSpPr>
          <p:spPr>
            <a:xfrm>
              <a:off x="2032963" y="33514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58BCF719-B419-4CFF-5F3D-1ECF449EE467}"/>
                </a:ext>
              </a:extLst>
            </p:cNvPr>
            <p:cNvSpPr/>
            <p:nvPr/>
          </p:nvSpPr>
          <p:spPr>
            <a:xfrm>
              <a:off x="2198356" y="32451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4E96EA55-D9EC-19BF-96F8-3B2E281B9F38}"/>
                </a:ext>
              </a:extLst>
            </p:cNvPr>
            <p:cNvSpPr/>
            <p:nvPr/>
          </p:nvSpPr>
          <p:spPr>
            <a:xfrm>
              <a:off x="2363750" y="324510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22DAC0A9-E6A4-7A20-F381-F9EE2E35E746}"/>
                </a:ext>
              </a:extLst>
            </p:cNvPr>
            <p:cNvSpPr/>
            <p:nvPr/>
          </p:nvSpPr>
          <p:spPr>
            <a:xfrm>
              <a:off x="1205996" y="237816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6A2FA06-F877-CE72-6295-7D06F7ADFB96}"/>
                </a:ext>
              </a:extLst>
            </p:cNvPr>
            <p:cNvSpPr/>
            <p:nvPr/>
          </p:nvSpPr>
          <p:spPr>
            <a:xfrm>
              <a:off x="1371389" y="2921305"/>
              <a:ext cx="826966" cy="4822"/>
            </a:xfrm>
            <a:custGeom>
              <a:avLst/>
              <a:gdLst>
                <a:gd name="connsiteX0" fmla="*/ 0 w 826966"/>
                <a:gd name="connsiteY0" fmla="*/ 0 h 4822"/>
                <a:gd name="connsiteX1" fmla="*/ 826967 w 82696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6966" h="4822">
                  <a:moveTo>
                    <a:pt x="0" y="0"/>
                  </a:moveTo>
                  <a:lnTo>
                    <a:pt x="82696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A3B404FD-1555-24C3-F7A5-37D5132EEC9E}"/>
                </a:ext>
              </a:extLst>
            </p:cNvPr>
            <p:cNvSpPr/>
            <p:nvPr/>
          </p:nvSpPr>
          <p:spPr>
            <a:xfrm>
              <a:off x="2198356" y="301819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5F80469-9B1D-9BB4-D8E7-6770C092CD27}"/>
                </a:ext>
              </a:extLst>
            </p:cNvPr>
            <p:cNvSpPr/>
            <p:nvPr/>
          </p:nvSpPr>
          <p:spPr>
            <a:xfrm>
              <a:off x="2198356" y="282441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68F4ADE1-E73C-BE21-7B23-507BEC4FB447}"/>
                </a:ext>
              </a:extLst>
            </p:cNvPr>
            <p:cNvSpPr/>
            <p:nvPr/>
          </p:nvSpPr>
          <p:spPr>
            <a:xfrm>
              <a:off x="2363750" y="289058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BAF5AEF-B212-D7C5-870C-976B293A7A63}"/>
                </a:ext>
              </a:extLst>
            </p:cNvPr>
            <p:cNvSpPr/>
            <p:nvPr/>
          </p:nvSpPr>
          <p:spPr>
            <a:xfrm>
              <a:off x="1371389" y="2392680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4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792C43F-1885-320A-3871-3328DEFFD72B}"/>
                </a:ext>
              </a:extLst>
            </p:cNvPr>
            <p:cNvSpPr/>
            <p:nvPr/>
          </p:nvSpPr>
          <p:spPr>
            <a:xfrm>
              <a:off x="2032963" y="2656631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690744-54F8-6A83-8598-4A6CF345CABC}"/>
                </a:ext>
              </a:extLst>
            </p:cNvPr>
            <p:cNvSpPr/>
            <p:nvPr/>
          </p:nvSpPr>
          <p:spPr>
            <a:xfrm>
              <a:off x="2363750" y="270625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B87F6D00-D8AA-4163-1381-1BFCACF09DD9}"/>
                </a:ext>
              </a:extLst>
            </p:cNvPr>
            <p:cNvSpPr/>
            <p:nvPr/>
          </p:nvSpPr>
          <p:spPr>
            <a:xfrm>
              <a:off x="2363750" y="262118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CA78F7C4-A1AF-20DE-314F-20041EFAD0F3}"/>
                </a:ext>
              </a:extLst>
            </p:cNvPr>
            <p:cNvSpPr/>
            <p:nvPr/>
          </p:nvSpPr>
          <p:spPr>
            <a:xfrm>
              <a:off x="2032963" y="2451035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4DC8DE4-F26D-2967-96F5-B13E03E60FA3}"/>
                </a:ext>
              </a:extLst>
            </p:cNvPr>
            <p:cNvSpPr/>
            <p:nvPr/>
          </p:nvSpPr>
          <p:spPr>
            <a:xfrm>
              <a:off x="2363750" y="247939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620A4D26-C7B7-EA0F-35F0-549F95E5A9E0}"/>
                </a:ext>
              </a:extLst>
            </p:cNvPr>
            <p:cNvSpPr/>
            <p:nvPr/>
          </p:nvSpPr>
          <p:spPr>
            <a:xfrm>
              <a:off x="2363750" y="242267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823FE938-F8D5-25FE-B26D-D5DDE2F60562}"/>
                </a:ext>
              </a:extLst>
            </p:cNvPr>
            <p:cNvSpPr/>
            <p:nvPr/>
          </p:nvSpPr>
          <p:spPr>
            <a:xfrm>
              <a:off x="2032963" y="19536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180B916C-627F-EDD5-A7D2-0D05003E764B}"/>
                </a:ext>
              </a:extLst>
            </p:cNvPr>
            <p:cNvSpPr/>
            <p:nvPr/>
          </p:nvSpPr>
          <p:spPr>
            <a:xfrm>
              <a:off x="2198356" y="23376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89601F6-41EF-20FA-CC3A-FC33F8DDE048}"/>
                </a:ext>
              </a:extLst>
            </p:cNvPr>
            <p:cNvSpPr/>
            <p:nvPr/>
          </p:nvSpPr>
          <p:spPr>
            <a:xfrm>
              <a:off x="2198356" y="223835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B1541C3C-09B8-7A2F-035F-58E420E19254}"/>
                </a:ext>
              </a:extLst>
            </p:cNvPr>
            <p:cNvSpPr/>
            <p:nvPr/>
          </p:nvSpPr>
          <p:spPr>
            <a:xfrm>
              <a:off x="2198356" y="193490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61B44A1F-D79B-E25C-64B4-BB1EDC946A7E}"/>
                </a:ext>
              </a:extLst>
            </p:cNvPr>
            <p:cNvSpPr/>
            <p:nvPr/>
          </p:nvSpPr>
          <p:spPr>
            <a:xfrm>
              <a:off x="2363750" y="179875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65309CA7-4D80-7693-D276-7989E5AAF29D}"/>
                </a:ext>
              </a:extLst>
            </p:cNvPr>
            <p:cNvSpPr/>
            <p:nvPr/>
          </p:nvSpPr>
          <p:spPr>
            <a:xfrm>
              <a:off x="1371389" y="11094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FA5F5A0-78DD-4843-4AC4-E5EB40B86E76}"/>
                </a:ext>
              </a:extLst>
            </p:cNvPr>
            <p:cNvSpPr/>
            <p:nvPr/>
          </p:nvSpPr>
          <p:spPr>
            <a:xfrm>
              <a:off x="1536783" y="1545654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80E4D7-D02D-F41F-F197-20F1827491C6}"/>
                </a:ext>
              </a:extLst>
            </p:cNvPr>
            <p:cNvSpPr/>
            <p:nvPr/>
          </p:nvSpPr>
          <p:spPr>
            <a:xfrm>
              <a:off x="2032963" y="15052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1ECFC995-404F-CF67-D698-721873886518}"/>
                </a:ext>
              </a:extLst>
            </p:cNvPr>
            <p:cNvSpPr/>
            <p:nvPr/>
          </p:nvSpPr>
          <p:spPr>
            <a:xfrm>
              <a:off x="2198356" y="14527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2DEC21DB-4728-3C69-E885-94A9B04F875E}"/>
                </a:ext>
              </a:extLst>
            </p:cNvPr>
            <p:cNvSpPr/>
            <p:nvPr/>
          </p:nvSpPr>
          <p:spPr>
            <a:xfrm>
              <a:off x="2363750" y="148681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9CBC5894-E87C-2447-221B-1859D900832C}"/>
                </a:ext>
              </a:extLst>
            </p:cNvPr>
            <p:cNvSpPr/>
            <p:nvPr/>
          </p:nvSpPr>
          <p:spPr>
            <a:xfrm>
              <a:off x="1536783" y="1269405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3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6E0B18BE-B026-A222-D959-5CC73A6ED2D4}"/>
                </a:ext>
              </a:extLst>
            </p:cNvPr>
            <p:cNvSpPr/>
            <p:nvPr/>
          </p:nvSpPr>
          <p:spPr>
            <a:xfrm>
              <a:off x="2198356" y="132139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0B4B43-3B94-9318-F66C-D9C8413EB4E7}"/>
                </a:ext>
              </a:extLst>
            </p:cNvPr>
            <p:cNvSpPr/>
            <p:nvPr/>
          </p:nvSpPr>
          <p:spPr>
            <a:xfrm>
              <a:off x="2363750" y="1274131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0E2E1A69-E9D0-7434-1C9F-7C6C9617C285}"/>
                </a:ext>
              </a:extLst>
            </p:cNvPr>
            <p:cNvSpPr/>
            <p:nvPr/>
          </p:nvSpPr>
          <p:spPr>
            <a:xfrm>
              <a:off x="1536783" y="1174878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A4325DDC-786B-4486-C802-4BCB3C153B58}"/>
                </a:ext>
              </a:extLst>
            </p:cNvPr>
            <p:cNvSpPr/>
            <p:nvPr/>
          </p:nvSpPr>
          <p:spPr>
            <a:xfrm>
              <a:off x="1536783" y="1103983"/>
              <a:ext cx="826966" cy="4822"/>
            </a:xfrm>
            <a:custGeom>
              <a:avLst/>
              <a:gdLst>
                <a:gd name="connsiteX0" fmla="*/ 0 w 826966"/>
                <a:gd name="connsiteY0" fmla="*/ 0 h 4822"/>
                <a:gd name="connsiteX1" fmla="*/ 826967 w 82696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6966" h="4822">
                  <a:moveTo>
                    <a:pt x="0" y="0"/>
                  </a:moveTo>
                  <a:lnTo>
                    <a:pt x="82696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DA721AD1-7E47-7F18-A676-D41C6B9291DF}"/>
                </a:ext>
              </a:extLst>
            </p:cNvPr>
            <p:cNvSpPr/>
            <p:nvPr/>
          </p:nvSpPr>
          <p:spPr>
            <a:xfrm>
              <a:off x="2363750" y="1075625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B3740DA-E539-10B1-85EE-87B09EE44EEB}"/>
                </a:ext>
              </a:extLst>
            </p:cNvPr>
            <p:cNvSpPr/>
            <p:nvPr/>
          </p:nvSpPr>
          <p:spPr>
            <a:xfrm>
              <a:off x="1536783" y="962193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51539B8-03D9-1628-EB1C-94071ADD26C6}"/>
                </a:ext>
              </a:extLst>
            </p:cNvPr>
            <p:cNvSpPr/>
            <p:nvPr/>
          </p:nvSpPr>
          <p:spPr>
            <a:xfrm>
              <a:off x="2032963" y="90542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EF1A6578-50A5-7D92-DCCC-F431089C520C}"/>
                </a:ext>
              </a:extLst>
            </p:cNvPr>
            <p:cNvSpPr/>
            <p:nvPr/>
          </p:nvSpPr>
          <p:spPr>
            <a:xfrm>
              <a:off x="2198356" y="9196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7D04C39-F1A7-2947-3F63-78EDC422E529}"/>
                </a:ext>
              </a:extLst>
            </p:cNvPr>
            <p:cNvSpPr/>
            <p:nvPr/>
          </p:nvSpPr>
          <p:spPr>
            <a:xfrm>
              <a:off x="2363750" y="94801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E1028FF3-4AD6-F35F-820A-1A0487EAA331}"/>
                </a:ext>
              </a:extLst>
            </p:cNvPr>
            <p:cNvSpPr/>
            <p:nvPr/>
          </p:nvSpPr>
          <p:spPr>
            <a:xfrm>
              <a:off x="2363750" y="89125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7268C8D6-5C76-AB9F-8F6E-BE6B22670E0F}"/>
                </a:ext>
              </a:extLst>
            </p:cNvPr>
            <p:cNvSpPr/>
            <p:nvPr/>
          </p:nvSpPr>
          <p:spPr>
            <a:xfrm>
              <a:off x="2198356" y="8061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5159238-446B-B65D-FC1B-2DDC320FE1E2}"/>
                </a:ext>
              </a:extLst>
            </p:cNvPr>
            <p:cNvSpPr/>
            <p:nvPr/>
          </p:nvSpPr>
          <p:spPr>
            <a:xfrm>
              <a:off x="2363750" y="83453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B8088D24-DB32-E1BD-27DA-619EA315208B}"/>
                </a:ext>
              </a:extLst>
            </p:cNvPr>
            <p:cNvSpPr/>
            <p:nvPr/>
          </p:nvSpPr>
          <p:spPr>
            <a:xfrm>
              <a:off x="2363750" y="7778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169FD01C-01FC-134F-4C68-556AF07F3529}"/>
                </a:ext>
              </a:extLst>
            </p:cNvPr>
            <p:cNvSpPr/>
            <p:nvPr/>
          </p:nvSpPr>
          <p:spPr>
            <a:xfrm>
              <a:off x="1536783" y="6008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65BA4E91-BF8C-C107-0487-0C32B85EAD15}"/>
                </a:ext>
              </a:extLst>
            </p:cNvPr>
            <p:cNvSpPr/>
            <p:nvPr/>
          </p:nvSpPr>
          <p:spPr>
            <a:xfrm>
              <a:off x="1702176" y="6582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AE05B51-E529-FCF3-F1CA-F61B88F47B5B}"/>
                </a:ext>
              </a:extLst>
            </p:cNvPr>
            <p:cNvSpPr/>
            <p:nvPr/>
          </p:nvSpPr>
          <p:spPr>
            <a:xfrm>
              <a:off x="1867570" y="6094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4C3F2B89-BBBD-8326-5D79-51A33E09D578}"/>
                </a:ext>
              </a:extLst>
            </p:cNvPr>
            <p:cNvSpPr/>
            <p:nvPr/>
          </p:nvSpPr>
          <p:spPr>
            <a:xfrm>
              <a:off x="2032963" y="6537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2AB92925-2276-8592-EC2C-874CA702FE34}"/>
                </a:ext>
              </a:extLst>
            </p:cNvPr>
            <p:cNvSpPr/>
            <p:nvPr/>
          </p:nvSpPr>
          <p:spPr>
            <a:xfrm>
              <a:off x="2198356" y="6289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42A73C-3872-4362-3172-1D9B9AE086CB}"/>
                </a:ext>
              </a:extLst>
            </p:cNvPr>
            <p:cNvSpPr/>
            <p:nvPr/>
          </p:nvSpPr>
          <p:spPr>
            <a:xfrm>
              <a:off x="2363750" y="60767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E2A6C086-3068-A1CD-6D33-4707E47ADF79}"/>
                </a:ext>
              </a:extLst>
            </p:cNvPr>
            <p:cNvSpPr/>
            <p:nvPr/>
          </p:nvSpPr>
          <p:spPr>
            <a:xfrm>
              <a:off x="1702176" y="409165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847F1FE-2B37-FAF9-45B3-AC00B25A34DB}"/>
                </a:ext>
              </a:extLst>
            </p:cNvPr>
            <p:cNvSpPr/>
            <p:nvPr/>
          </p:nvSpPr>
          <p:spPr>
            <a:xfrm>
              <a:off x="2198356" y="4800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DD59EB7-B94C-5218-4712-C4AFE8C7F92B}"/>
                </a:ext>
              </a:extLst>
            </p:cNvPr>
            <p:cNvSpPr/>
            <p:nvPr/>
          </p:nvSpPr>
          <p:spPr>
            <a:xfrm>
              <a:off x="2363750" y="50841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FE9FA8D-4490-A84A-CBE5-27879FF565C5}"/>
                </a:ext>
              </a:extLst>
            </p:cNvPr>
            <p:cNvSpPr/>
            <p:nvPr/>
          </p:nvSpPr>
          <p:spPr>
            <a:xfrm>
              <a:off x="2198356" y="3240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8041E6A-10FA-E1E1-6DF2-9CD5FC36C387}"/>
                </a:ext>
              </a:extLst>
            </p:cNvPr>
            <p:cNvSpPr/>
            <p:nvPr/>
          </p:nvSpPr>
          <p:spPr>
            <a:xfrm>
              <a:off x="2363750" y="35244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0251449-55AD-16DC-C55F-2298E0E7D9FB}"/>
                </a:ext>
              </a:extLst>
            </p:cNvPr>
            <p:cNvSpPr/>
            <p:nvPr/>
          </p:nvSpPr>
          <p:spPr>
            <a:xfrm>
              <a:off x="2363750" y="29573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0F84F50-A4CA-B151-A50B-AB57E4C96C3C}"/>
                </a:ext>
              </a:extLst>
            </p:cNvPr>
            <p:cNvSpPr/>
            <p:nvPr/>
          </p:nvSpPr>
          <p:spPr>
            <a:xfrm>
              <a:off x="2363750" y="678290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8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41C31A6D-4E53-7D42-124D-DBF5F8781A2C}"/>
                </a:ext>
              </a:extLst>
            </p:cNvPr>
            <p:cNvSpPr/>
            <p:nvPr/>
          </p:nvSpPr>
          <p:spPr>
            <a:xfrm>
              <a:off x="2529210" y="676164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1F15B311-594C-9D12-6111-184AA65DA674}"/>
                </a:ext>
              </a:extLst>
            </p:cNvPr>
            <p:cNvSpPr/>
            <p:nvPr/>
          </p:nvSpPr>
          <p:spPr>
            <a:xfrm>
              <a:off x="2529210" y="674746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44965CE-5E9A-F1A9-98E1-0C7F1F8FFA8E}"/>
                </a:ext>
              </a:extLst>
            </p:cNvPr>
            <p:cNvSpPr/>
            <p:nvPr/>
          </p:nvSpPr>
          <p:spPr>
            <a:xfrm>
              <a:off x="2198356" y="6719103"/>
              <a:ext cx="6687" cy="7089"/>
            </a:xfrm>
            <a:custGeom>
              <a:avLst/>
              <a:gdLst>
                <a:gd name="connsiteX0" fmla="*/ 0 w 6687"/>
                <a:gd name="connsiteY0" fmla="*/ 7090 h 7089"/>
                <a:gd name="connsiteX1" fmla="*/ 0 w 6687"/>
                <a:gd name="connsiteY1" fmla="*/ 0 h 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">
                  <a:moveTo>
                    <a:pt x="0" y="709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4C32A09-3ACD-9700-7084-E3431DD7FA22}"/>
                </a:ext>
              </a:extLst>
            </p:cNvPr>
            <p:cNvSpPr/>
            <p:nvPr/>
          </p:nvSpPr>
          <p:spPr>
            <a:xfrm>
              <a:off x="2529210" y="667656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83E5251A-6577-216B-4C85-17E9748F2572}"/>
                </a:ext>
              </a:extLst>
            </p:cNvPr>
            <p:cNvSpPr/>
            <p:nvPr/>
          </p:nvSpPr>
          <p:spPr>
            <a:xfrm>
              <a:off x="2529210" y="666238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7A77E7FF-23F6-F889-79F2-4645D8BD9A7A}"/>
                </a:ext>
              </a:extLst>
            </p:cNvPr>
            <p:cNvSpPr/>
            <p:nvPr/>
          </p:nvSpPr>
          <p:spPr>
            <a:xfrm>
              <a:off x="2032963" y="6586766"/>
              <a:ext cx="6687" cy="47263"/>
            </a:xfrm>
            <a:custGeom>
              <a:avLst/>
              <a:gdLst>
                <a:gd name="connsiteX0" fmla="*/ 0 w 6687"/>
                <a:gd name="connsiteY0" fmla="*/ 0 h 47263"/>
                <a:gd name="connsiteX1" fmla="*/ 0 w 6687"/>
                <a:gd name="connsiteY1" fmla="*/ 47264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0"/>
                  </a:moveTo>
                  <a:lnTo>
                    <a:pt x="0" y="4726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69BFB30-128C-470A-0153-ED1E49B00DAB}"/>
                </a:ext>
              </a:extLst>
            </p:cNvPr>
            <p:cNvSpPr/>
            <p:nvPr/>
          </p:nvSpPr>
          <p:spPr>
            <a:xfrm>
              <a:off x="2529210" y="6591492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BEC63BEB-182F-0B16-324C-E73E795F2FEC}"/>
                </a:ext>
              </a:extLst>
            </p:cNvPr>
            <p:cNvSpPr/>
            <p:nvPr/>
          </p:nvSpPr>
          <p:spPr>
            <a:xfrm>
              <a:off x="2529210" y="6577313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1D7F24D-E4AC-4D79-F60C-2DEDD29B62C7}"/>
                </a:ext>
              </a:extLst>
            </p:cNvPr>
            <p:cNvSpPr/>
            <p:nvPr/>
          </p:nvSpPr>
          <p:spPr>
            <a:xfrm>
              <a:off x="2363750" y="6487513"/>
              <a:ext cx="6687" cy="61442"/>
            </a:xfrm>
            <a:custGeom>
              <a:avLst/>
              <a:gdLst>
                <a:gd name="connsiteX0" fmla="*/ 0 w 6687"/>
                <a:gd name="connsiteY0" fmla="*/ 0 h 61442"/>
                <a:gd name="connsiteX1" fmla="*/ 0 w 6687"/>
                <a:gd name="connsiteY1" fmla="*/ 61442 h 6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1442">
                  <a:moveTo>
                    <a:pt x="0" y="0"/>
                  </a:moveTo>
                  <a:lnTo>
                    <a:pt x="0" y="6144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3B6FC2-9359-113F-4ECD-D7189B338202}"/>
                </a:ext>
              </a:extLst>
            </p:cNvPr>
            <p:cNvSpPr/>
            <p:nvPr/>
          </p:nvSpPr>
          <p:spPr>
            <a:xfrm>
              <a:off x="2529210" y="65064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4D3EEA68-5AA5-7BA6-C9EC-CB12AC9BB91D}"/>
                </a:ext>
              </a:extLst>
            </p:cNvPr>
            <p:cNvSpPr/>
            <p:nvPr/>
          </p:nvSpPr>
          <p:spPr>
            <a:xfrm>
              <a:off x="2529210" y="649224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E5431DD7-82EC-3ACF-4A31-5C918728F6F3}"/>
                </a:ext>
              </a:extLst>
            </p:cNvPr>
            <p:cNvSpPr/>
            <p:nvPr/>
          </p:nvSpPr>
          <p:spPr>
            <a:xfrm>
              <a:off x="2529210" y="6407166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D41B007-A51C-7F3B-0D17-4EF0FCC18446}"/>
                </a:ext>
              </a:extLst>
            </p:cNvPr>
            <p:cNvSpPr/>
            <p:nvPr/>
          </p:nvSpPr>
          <p:spPr>
            <a:xfrm>
              <a:off x="2529210" y="640716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FB4E3746-E806-2DC7-A7C0-238588B51121}"/>
                </a:ext>
              </a:extLst>
            </p:cNvPr>
            <p:cNvSpPr/>
            <p:nvPr/>
          </p:nvSpPr>
          <p:spPr>
            <a:xfrm>
              <a:off x="2529210" y="637880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3591D411-69FA-C2E0-E874-7FB27660B787}"/>
                </a:ext>
              </a:extLst>
            </p:cNvPr>
            <p:cNvSpPr/>
            <p:nvPr/>
          </p:nvSpPr>
          <p:spPr>
            <a:xfrm>
              <a:off x="2529210" y="6350450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DCE68EB-39D8-3F81-E50F-1B4C9A59D0FF}"/>
                </a:ext>
              </a:extLst>
            </p:cNvPr>
            <p:cNvSpPr/>
            <p:nvPr/>
          </p:nvSpPr>
          <p:spPr>
            <a:xfrm>
              <a:off x="1867570" y="6041357"/>
              <a:ext cx="6687" cy="280734"/>
            </a:xfrm>
            <a:custGeom>
              <a:avLst/>
              <a:gdLst>
                <a:gd name="connsiteX0" fmla="*/ 0 w 6687"/>
                <a:gd name="connsiteY0" fmla="*/ 0 h 280734"/>
                <a:gd name="connsiteX1" fmla="*/ 0 w 6687"/>
                <a:gd name="connsiteY1" fmla="*/ 280734 h 2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0734">
                  <a:moveTo>
                    <a:pt x="0" y="0"/>
                  </a:moveTo>
                  <a:lnTo>
                    <a:pt x="0" y="28073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FEF986BD-76F1-DCF4-32A9-E70F3A41E171}"/>
                </a:ext>
              </a:extLst>
            </p:cNvPr>
            <p:cNvSpPr/>
            <p:nvPr/>
          </p:nvSpPr>
          <p:spPr>
            <a:xfrm>
              <a:off x="2529210" y="6251197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68360609-ECDF-5E9D-D305-61F6E2594B6C}"/>
                </a:ext>
              </a:extLst>
            </p:cNvPr>
            <p:cNvSpPr/>
            <p:nvPr/>
          </p:nvSpPr>
          <p:spPr>
            <a:xfrm>
              <a:off x="2529210" y="625119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CA0E0C04-2354-3D31-7203-5792E34B62C1}"/>
                </a:ext>
              </a:extLst>
            </p:cNvPr>
            <p:cNvSpPr/>
            <p:nvPr/>
          </p:nvSpPr>
          <p:spPr>
            <a:xfrm>
              <a:off x="2529210" y="623701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129BDFB-6C87-13F3-7711-321B50784958}"/>
                </a:ext>
              </a:extLst>
            </p:cNvPr>
            <p:cNvSpPr/>
            <p:nvPr/>
          </p:nvSpPr>
          <p:spPr>
            <a:xfrm>
              <a:off x="2529210" y="6208660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3D2AE24-AA20-5426-E07D-32FF0B79BB72}"/>
                </a:ext>
              </a:extLst>
            </p:cNvPr>
            <p:cNvSpPr/>
            <p:nvPr/>
          </p:nvSpPr>
          <p:spPr>
            <a:xfrm>
              <a:off x="2529210" y="6066822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1086A2F8-11B5-344B-09FE-22EB4CC3A9C7}"/>
                </a:ext>
              </a:extLst>
            </p:cNvPr>
            <p:cNvSpPr/>
            <p:nvPr/>
          </p:nvSpPr>
          <p:spPr>
            <a:xfrm>
              <a:off x="2529210" y="6066822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E211AC6F-75C8-00E1-A3C4-73B0FA37AD78}"/>
                </a:ext>
              </a:extLst>
            </p:cNvPr>
            <p:cNvSpPr/>
            <p:nvPr/>
          </p:nvSpPr>
          <p:spPr>
            <a:xfrm>
              <a:off x="2529210" y="6066822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7A3D519-8A77-3B50-4306-28E488728084}"/>
                </a:ext>
              </a:extLst>
            </p:cNvPr>
            <p:cNvSpPr/>
            <p:nvPr/>
          </p:nvSpPr>
          <p:spPr>
            <a:xfrm>
              <a:off x="2529210" y="6066822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4495D3E-71F9-6275-4E8B-195E7C7776FE}"/>
                </a:ext>
              </a:extLst>
            </p:cNvPr>
            <p:cNvSpPr/>
            <p:nvPr/>
          </p:nvSpPr>
          <p:spPr>
            <a:xfrm>
              <a:off x="2529210" y="6038464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E69080FF-38A4-616B-C8C8-7FE73E8E8A84}"/>
                </a:ext>
              </a:extLst>
            </p:cNvPr>
            <p:cNvSpPr/>
            <p:nvPr/>
          </p:nvSpPr>
          <p:spPr>
            <a:xfrm>
              <a:off x="2529210" y="6010106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CE0D2EA-1BDD-57FF-CFA7-C0C1AC459C0F}"/>
                </a:ext>
              </a:extLst>
            </p:cNvPr>
            <p:cNvSpPr/>
            <p:nvPr/>
          </p:nvSpPr>
          <p:spPr>
            <a:xfrm>
              <a:off x="2529210" y="5981748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42E39FF9-30DA-98BF-FB9E-A0CF90D727CB}"/>
                </a:ext>
              </a:extLst>
            </p:cNvPr>
            <p:cNvSpPr/>
            <p:nvPr/>
          </p:nvSpPr>
          <p:spPr>
            <a:xfrm>
              <a:off x="2529210" y="5953390"/>
              <a:ext cx="6687" cy="113431"/>
            </a:xfrm>
            <a:custGeom>
              <a:avLst/>
              <a:gdLst>
                <a:gd name="connsiteX0" fmla="*/ 0 w 6687"/>
                <a:gd name="connsiteY0" fmla="*/ 113432 h 113431"/>
                <a:gd name="connsiteX1" fmla="*/ 0 w 6687"/>
                <a:gd name="connsiteY1" fmla="*/ 0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11343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D872379D-ECE2-D1C6-9FC1-DEB5A918E7C5}"/>
                </a:ext>
              </a:extLst>
            </p:cNvPr>
            <p:cNvSpPr/>
            <p:nvPr/>
          </p:nvSpPr>
          <p:spPr>
            <a:xfrm>
              <a:off x="2032963" y="5642995"/>
              <a:ext cx="6687" cy="282036"/>
            </a:xfrm>
            <a:custGeom>
              <a:avLst/>
              <a:gdLst>
                <a:gd name="connsiteX0" fmla="*/ 0 w 6687"/>
                <a:gd name="connsiteY0" fmla="*/ 0 h 282036"/>
                <a:gd name="connsiteX1" fmla="*/ 0 w 6687"/>
                <a:gd name="connsiteY1" fmla="*/ 282037 h 2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2036">
                  <a:moveTo>
                    <a:pt x="0" y="0"/>
                  </a:moveTo>
                  <a:lnTo>
                    <a:pt x="0" y="2820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5971D75C-329B-0965-FA33-CA234D33F3DA}"/>
                </a:ext>
              </a:extLst>
            </p:cNvPr>
            <p:cNvSpPr/>
            <p:nvPr/>
          </p:nvSpPr>
          <p:spPr>
            <a:xfrm>
              <a:off x="2529210" y="588249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46803FFB-3288-4BFA-0DD2-7ECDD56F87E8}"/>
                </a:ext>
              </a:extLst>
            </p:cNvPr>
            <p:cNvSpPr/>
            <p:nvPr/>
          </p:nvSpPr>
          <p:spPr>
            <a:xfrm>
              <a:off x="2529210" y="5868316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2A53B78D-14E5-0AF8-5BF6-5706239FFECC}"/>
                </a:ext>
              </a:extLst>
            </p:cNvPr>
            <p:cNvSpPr/>
            <p:nvPr/>
          </p:nvSpPr>
          <p:spPr>
            <a:xfrm>
              <a:off x="2363750" y="5726526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877F0A9F-0B72-68AA-D1D9-12E34789262F}"/>
                </a:ext>
              </a:extLst>
            </p:cNvPr>
            <p:cNvSpPr/>
            <p:nvPr/>
          </p:nvSpPr>
          <p:spPr>
            <a:xfrm>
              <a:off x="2363750" y="5726526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0CA282A-CB41-2453-5AB4-C99BBCA2F5B7}"/>
                </a:ext>
              </a:extLst>
            </p:cNvPr>
            <p:cNvSpPr/>
            <p:nvPr/>
          </p:nvSpPr>
          <p:spPr>
            <a:xfrm>
              <a:off x="2363750" y="5726526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3BFFDA6-75D8-61E1-F101-525839D643E3}"/>
                </a:ext>
              </a:extLst>
            </p:cNvPr>
            <p:cNvSpPr/>
            <p:nvPr/>
          </p:nvSpPr>
          <p:spPr>
            <a:xfrm>
              <a:off x="2363750" y="572652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3B80CB6-CCF9-BB60-52E3-8DD56F3F5AB1}"/>
                </a:ext>
              </a:extLst>
            </p:cNvPr>
            <p:cNvSpPr/>
            <p:nvPr/>
          </p:nvSpPr>
          <p:spPr>
            <a:xfrm>
              <a:off x="2363750" y="569816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584767B-1026-E7E0-7CCB-8CE993F1A8FC}"/>
                </a:ext>
              </a:extLst>
            </p:cNvPr>
            <p:cNvSpPr/>
            <p:nvPr/>
          </p:nvSpPr>
          <p:spPr>
            <a:xfrm>
              <a:off x="2529210" y="5471304"/>
              <a:ext cx="6687" cy="198505"/>
            </a:xfrm>
            <a:custGeom>
              <a:avLst/>
              <a:gdLst>
                <a:gd name="connsiteX0" fmla="*/ 0 w 6687"/>
                <a:gd name="connsiteY0" fmla="*/ 0 h 198505"/>
                <a:gd name="connsiteX1" fmla="*/ 0 w 6687"/>
                <a:gd name="connsiteY1" fmla="*/ 198506 h 198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505">
                  <a:moveTo>
                    <a:pt x="0" y="0"/>
                  </a:moveTo>
                  <a:lnTo>
                    <a:pt x="0" y="19850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745552D0-AF13-8229-7A9B-EADC9527E873}"/>
                </a:ext>
              </a:extLst>
            </p:cNvPr>
            <p:cNvSpPr/>
            <p:nvPr/>
          </p:nvSpPr>
          <p:spPr>
            <a:xfrm>
              <a:off x="2529210" y="5471304"/>
              <a:ext cx="6687" cy="170147"/>
            </a:xfrm>
            <a:custGeom>
              <a:avLst/>
              <a:gdLst>
                <a:gd name="connsiteX0" fmla="*/ 0 w 6687"/>
                <a:gd name="connsiteY0" fmla="*/ 0 h 170147"/>
                <a:gd name="connsiteX1" fmla="*/ 0 w 6687"/>
                <a:gd name="connsiteY1" fmla="*/ 170148 h 17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0147">
                  <a:moveTo>
                    <a:pt x="0" y="0"/>
                  </a:moveTo>
                  <a:lnTo>
                    <a:pt x="0" y="17014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E4E76FF-D833-CD4E-AFB3-0796C9531BF0}"/>
                </a:ext>
              </a:extLst>
            </p:cNvPr>
            <p:cNvSpPr/>
            <p:nvPr/>
          </p:nvSpPr>
          <p:spPr>
            <a:xfrm>
              <a:off x="2529210" y="5471304"/>
              <a:ext cx="6687" cy="141789"/>
            </a:xfrm>
            <a:custGeom>
              <a:avLst/>
              <a:gdLst>
                <a:gd name="connsiteX0" fmla="*/ 0 w 6687"/>
                <a:gd name="connsiteY0" fmla="*/ 0 h 141789"/>
                <a:gd name="connsiteX1" fmla="*/ 0 w 6687"/>
                <a:gd name="connsiteY1" fmla="*/ 141790 h 14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9">
                  <a:moveTo>
                    <a:pt x="0" y="0"/>
                  </a:moveTo>
                  <a:lnTo>
                    <a:pt x="0" y="14179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8264CEA2-828A-1B16-0C0D-AE6766F84346}"/>
                </a:ext>
              </a:extLst>
            </p:cNvPr>
            <p:cNvSpPr/>
            <p:nvPr/>
          </p:nvSpPr>
          <p:spPr>
            <a:xfrm>
              <a:off x="2529210" y="5471304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2B51A725-BDB5-0B45-5521-6635764DF9DC}"/>
                </a:ext>
              </a:extLst>
            </p:cNvPr>
            <p:cNvSpPr/>
            <p:nvPr/>
          </p:nvSpPr>
          <p:spPr>
            <a:xfrm>
              <a:off x="2529210" y="5471304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CA19AA8F-96DD-0FE8-0E41-8A9E45B501E0}"/>
                </a:ext>
              </a:extLst>
            </p:cNvPr>
            <p:cNvSpPr/>
            <p:nvPr/>
          </p:nvSpPr>
          <p:spPr>
            <a:xfrm>
              <a:off x="2529210" y="5471304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6045751-6AB3-1189-15C4-9077616A9561}"/>
                </a:ext>
              </a:extLst>
            </p:cNvPr>
            <p:cNvSpPr/>
            <p:nvPr/>
          </p:nvSpPr>
          <p:spPr>
            <a:xfrm>
              <a:off x="2529210" y="547130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90C5A8FF-0E51-E17C-8CB6-EE3A63811C24}"/>
                </a:ext>
              </a:extLst>
            </p:cNvPr>
            <p:cNvSpPr/>
            <p:nvPr/>
          </p:nvSpPr>
          <p:spPr>
            <a:xfrm>
              <a:off x="2529210" y="544294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1362E35E-8469-D53F-2C61-C9B9E28B52FE}"/>
                </a:ext>
              </a:extLst>
            </p:cNvPr>
            <p:cNvSpPr/>
            <p:nvPr/>
          </p:nvSpPr>
          <p:spPr>
            <a:xfrm>
              <a:off x="2529210" y="5414588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24E1A39-91EA-D1FE-7834-5293B552A338}"/>
                </a:ext>
              </a:extLst>
            </p:cNvPr>
            <p:cNvSpPr/>
            <p:nvPr/>
          </p:nvSpPr>
          <p:spPr>
            <a:xfrm>
              <a:off x="2529210" y="5386230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F1F5224-B8E4-C6D1-4434-24C858FFC2E9}"/>
                </a:ext>
              </a:extLst>
            </p:cNvPr>
            <p:cNvSpPr/>
            <p:nvPr/>
          </p:nvSpPr>
          <p:spPr>
            <a:xfrm>
              <a:off x="2529210" y="5357872"/>
              <a:ext cx="6687" cy="113431"/>
            </a:xfrm>
            <a:custGeom>
              <a:avLst/>
              <a:gdLst>
                <a:gd name="connsiteX0" fmla="*/ 0 w 6687"/>
                <a:gd name="connsiteY0" fmla="*/ 113432 h 113431"/>
                <a:gd name="connsiteX1" fmla="*/ 0 w 6687"/>
                <a:gd name="connsiteY1" fmla="*/ 0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11343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9EF7F056-6C71-2169-F057-EBFB7B260097}"/>
                </a:ext>
              </a:extLst>
            </p:cNvPr>
            <p:cNvSpPr/>
            <p:nvPr/>
          </p:nvSpPr>
          <p:spPr>
            <a:xfrm>
              <a:off x="2529210" y="5329514"/>
              <a:ext cx="6687" cy="141789"/>
            </a:xfrm>
            <a:custGeom>
              <a:avLst/>
              <a:gdLst>
                <a:gd name="connsiteX0" fmla="*/ 0 w 6687"/>
                <a:gd name="connsiteY0" fmla="*/ 141790 h 141789"/>
                <a:gd name="connsiteX1" fmla="*/ 0 w 6687"/>
                <a:gd name="connsiteY1" fmla="*/ 0 h 14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9">
                  <a:moveTo>
                    <a:pt x="0" y="14179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54952D7-098B-BC9E-73F8-CA162AEA3118}"/>
                </a:ext>
              </a:extLst>
            </p:cNvPr>
            <p:cNvSpPr/>
            <p:nvPr/>
          </p:nvSpPr>
          <p:spPr>
            <a:xfrm>
              <a:off x="2529210" y="5301156"/>
              <a:ext cx="6687" cy="170147"/>
            </a:xfrm>
            <a:custGeom>
              <a:avLst/>
              <a:gdLst>
                <a:gd name="connsiteX0" fmla="*/ 0 w 6687"/>
                <a:gd name="connsiteY0" fmla="*/ 170148 h 170147"/>
                <a:gd name="connsiteX1" fmla="*/ 0 w 6687"/>
                <a:gd name="connsiteY1" fmla="*/ 0 h 17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0147">
                  <a:moveTo>
                    <a:pt x="0" y="17014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410E219-18E6-C3C4-952D-8336B19E8495}"/>
                </a:ext>
              </a:extLst>
            </p:cNvPr>
            <p:cNvSpPr/>
            <p:nvPr/>
          </p:nvSpPr>
          <p:spPr>
            <a:xfrm>
              <a:off x="2529210" y="5272798"/>
              <a:ext cx="6687" cy="198505"/>
            </a:xfrm>
            <a:custGeom>
              <a:avLst/>
              <a:gdLst>
                <a:gd name="connsiteX0" fmla="*/ 0 w 6687"/>
                <a:gd name="connsiteY0" fmla="*/ 198506 h 198505"/>
                <a:gd name="connsiteX1" fmla="*/ 0 w 6687"/>
                <a:gd name="connsiteY1" fmla="*/ 0 h 198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505">
                  <a:moveTo>
                    <a:pt x="0" y="19850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8049FE9-18AA-C4A8-EEB6-8BC8744370B3}"/>
                </a:ext>
              </a:extLst>
            </p:cNvPr>
            <p:cNvSpPr/>
            <p:nvPr/>
          </p:nvSpPr>
          <p:spPr>
            <a:xfrm>
              <a:off x="2363750" y="5090015"/>
              <a:ext cx="6687" cy="154425"/>
            </a:xfrm>
            <a:custGeom>
              <a:avLst/>
              <a:gdLst>
                <a:gd name="connsiteX0" fmla="*/ 0 w 6687"/>
                <a:gd name="connsiteY0" fmla="*/ 0 h 154425"/>
                <a:gd name="connsiteX1" fmla="*/ 0 w 6687"/>
                <a:gd name="connsiteY1" fmla="*/ 154426 h 15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4425">
                  <a:moveTo>
                    <a:pt x="0" y="0"/>
                  </a:moveTo>
                  <a:lnTo>
                    <a:pt x="0" y="15442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55C2279-0825-E9AD-7112-6F19C88EAD08}"/>
                </a:ext>
              </a:extLst>
            </p:cNvPr>
            <p:cNvSpPr/>
            <p:nvPr/>
          </p:nvSpPr>
          <p:spPr>
            <a:xfrm>
              <a:off x="2363750" y="5090015"/>
              <a:ext cx="6687" cy="126067"/>
            </a:xfrm>
            <a:custGeom>
              <a:avLst/>
              <a:gdLst>
                <a:gd name="connsiteX0" fmla="*/ 0 w 6687"/>
                <a:gd name="connsiteY0" fmla="*/ 0 h 126067"/>
                <a:gd name="connsiteX1" fmla="*/ 0 w 6687"/>
                <a:gd name="connsiteY1" fmla="*/ 126068 h 126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6067">
                  <a:moveTo>
                    <a:pt x="0" y="0"/>
                  </a:moveTo>
                  <a:lnTo>
                    <a:pt x="0" y="12606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30640559-16E5-09C4-9EB7-71B35121024B}"/>
                </a:ext>
              </a:extLst>
            </p:cNvPr>
            <p:cNvSpPr/>
            <p:nvPr/>
          </p:nvSpPr>
          <p:spPr>
            <a:xfrm>
              <a:off x="2363750" y="5090015"/>
              <a:ext cx="6687" cy="97709"/>
            </a:xfrm>
            <a:custGeom>
              <a:avLst/>
              <a:gdLst>
                <a:gd name="connsiteX0" fmla="*/ 0 w 6687"/>
                <a:gd name="connsiteY0" fmla="*/ 0 h 97709"/>
                <a:gd name="connsiteX1" fmla="*/ 0 w 6687"/>
                <a:gd name="connsiteY1" fmla="*/ 97710 h 9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7709">
                  <a:moveTo>
                    <a:pt x="0" y="0"/>
                  </a:moveTo>
                  <a:lnTo>
                    <a:pt x="0" y="9771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87BF624-C314-5A4D-6565-718FF551F63C}"/>
                </a:ext>
              </a:extLst>
            </p:cNvPr>
            <p:cNvSpPr/>
            <p:nvPr/>
          </p:nvSpPr>
          <p:spPr>
            <a:xfrm>
              <a:off x="2529210" y="5145139"/>
              <a:ext cx="6687" cy="14227"/>
            </a:xfrm>
            <a:custGeom>
              <a:avLst/>
              <a:gdLst>
                <a:gd name="connsiteX0" fmla="*/ 0 w 6687"/>
                <a:gd name="connsiteY0" fmla="*/ 0 h 14227"/>
                <a:gd name="connsiteX1" fmla="*/ 0 w 6687"/>
                <a:gd name="connsiteY1" fmla="*/ 14227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0"/>
                  </a:moveTo>
                  <a:lnTo>
                    <a:pt x="0" y="1422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F7E3FA58-6DD5-1932-CDE5-8B2976D327FC}"/>
                </a:ext>
              </a:extLst>
            </p:cNvPr>
            <p:cNvSpPr/>
            <p:nvPr/>
          </p:nvSpPr>
          <p:spPr>
            <a:xfrm>
              <a:off x="2529210" y="513096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2573FB51-9411-7EB6-759C-BE126FA37E57}"/>
                </a:ext>
              </a:extLst>
            </p:cNvPr>
            <p:cNvSpPr/>
            <p:nvPr/>
          </p:nvSpPr>
          <p:spPr>
            <a:xfrm>
              <a:off x="2363750" y="5090015"/>
              <a:ext cx="6687" cy="12587"/>
            </a:xfrm>
            <a:custGeom>
              <a:avLst/>
              <a:gdLst>
                <a:gd name="connsiteX0" fmla="*/ 0 w 6687"/>
                <a:gd name="connsiteY0" fmla="*/ 0 h 12587"/>
                <a:gd name="connsiteX1" fmla="*/ 0 w 6687"/>
                <a:gd name="connsiteY1" fmla="*/ 12588 h 12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587">
                  <a:moveTo>
                    <a:pt x="0" y="0"/>
                  </a:moveTo>
                  <a:lnTo>
                    <a:pt x="0" y="1258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79EC47F4-FD8C-DB88-78E8-DD7FF60E709D}"/>
                </a:ext>
              </a:extLst>
            </p:cNvPr>
            <p:cNvSpPr/>
            <p:nvPr/>
          </p:nvSpPr>
          <p:spPr>
            <a:xfrm>
              <a:off x="2363750" y="5074244"/>
              <a:ext cx="6687" cy="15770"/>
            </a:xfrm>
            <a:custGeom>
              <a:avLst/>
              <a:gdLst>
                <a:gd name="connsiteX0" fmla="*/ 0 w 6687"/>
                <a:gd name="connsiteY0" fmla="*/ 15771 h 15770"/>
                <a:gd name="connsiteX1" fmla="*/ 0 w 6687"/>
                <a:gd name="connsiteY1" fmla="*/ 0 h 1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770">
                  <a:moveTo>
                    <a:pt x="0" y="1577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EFEFB2D-C012-58A8-38EE-B414790402B6}"/>
                </a:ext>
              </a:extLst>
            </p:cNvPr>
            <p:cNvSpPr/>
            <p:nvPr/>
          </p:nvSpPr>
          <p:spPr>
            <a:xfrm>
              <a:off x="2529210" y="5003349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2D8C8935-50D8-5079-9CAA-A10C546EB56C}"/>
                </a:ext>
              </a:extLst>
            </p:cNvPr>
            <p:cNvSpPr/>
            <p:nvPr/>
          </p:nvSpPr>
          <p:spPr>
            <a:xfrm>
              <a:off x="2529210" y="500334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527011EE-60B0-0C9C-F89D-8886FB627783}"/>
                </a:ext>
              </a:extLst>
            </p:cNvPr>
            <p:cNvSpPr/>
            <p:nvPr/>
          </p:nvSpPr>
          <p:spPr>
            <a:xfrm>
              <a:off x="2529210" y="498917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8DD3680C-D198-D202-7F10-5ACBA4EAE1E3}"/>
                </a:ext>
              </a:extLst>
            </p:cNvPr>
            <p:cNvSpPr/>
            <p:nvPr/>
          </p:nvSpPr>
          <p:spPr>
            <a:xfrm>
              <a:off x="2529210" y="4960812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6F8EF913-058F-55B8-E998-0976E50686A2}"/>
                </a:ext>
              </a:extLst>
            </p:cNvPr>
            <p:cNvSpPr/>
            <p:nvPr/>
          </p:nvSpPr>
          <p:spPr>
            <a:xfrm>
              <a:off x="2363750" y="4932454"/>
              <a:ext cx="6687" cy="157560"/>
            </a:xfrm>
            <a:custGeom>
              <a:avLst/>
              <a:gdLst>
                <a:gd name="connsiteX0" fmla="*/ 0 w 6687"/>
                <a:gd name="connsiteY0" fmla="*/ 157561 h 157560"/>
                <a:gd name="connsiteX1" fmla="*/ 0 w 6687"/>
                <a:gd name="connsiteY1" fmla="*/ 0 h 157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7560">
                  <a:moveTo>
                    <a:pt x="0" y="15756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996F7BFA-27E2-3FCE-67F9-E163D7CF1DFD}"/>
                </a:ext>
              </a:extLst>
            </p:cNvPr>
            <p:cNvSpPr/>
            <p:nvPr/>
          </p:nvSpPr>
          <p:spPr>
            <a:xfrm>
              <a:off x="2363750" y="4904096"/>
              <a:ext cx="6687" cy="185918"/>
            </a:xfrm>
            <a:custGeom>
              <a:avLst/>
              <a:gdLst>
                <a:gd name="connsiteX0" fmla="*/ 0 w 6687"/>
                <a:gd name="connsiteY0" fmla="*/ 185919 h 185918"/>
                <a:gd name="connsiteX1" fmla="*/ 0 w 6687"/>
                <a:gd name="connsiteY1" fmla="*/ 0 h 185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5918">
                  <a:moveTo>
                    <a:pt x="0" y="18591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58FED41E-84F6-513E-82B8-65B44B6095AD}"/>
                </a:ext>
              </a:extLst>
            </p:cNvPr>
            <p:cNvSpPr/>
            <p:nvPr/>
          </p:nvSpPr>
          <p:spPr>
            <a:xfrm>
              <a:off x="2529210" y="486156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2542DF4-29C6-17F8-5068-C4026DA4583B}"/>
                </a:ext>
              </a:extLst>
            </p:cNvPr>
            <p:cNvSpPr/>
            <p:nvPr/>
          </p:nvSpPr>
          <p:spPr>
            <a:xfrm>
              <a:off x="2529210" y="484738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02635975-219C-A3E9-CE12-6D2D62893F5D}"/>
                </a:ext>
              </a:extLst>
            </p:cNvPr>
            <p:cNvSpPr/>
            <p:nvPr/>
          </p:nvSpPr>
          <p:spPr>
            <a:xfrm>
              <a:off x="2529210" y="4776486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85C14786-7EFE-5663-0B20-B22872789054}"/>
                </a:ext>
              </a:extLst>
            </p:cNvPr>
            <p:cNvSpPr/>
            <p:nvPr/>
          </p:nvSpPr>
          <p:spPr>
            <a:xfrm>
              <a:off x="2529210" y="477648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95152DC4-DC34-B9AF-A08E-8ACC3EBEEF34}"/>
                </a:ext>
              </a:extLst>
            </p:cNvPr>
            <p:cNvSpPr/>
            <p:nvPr/>
          </p:nvSpPr>
          <p:spPr>
            <a:xfrm>
              <a:off x="2529210" y="476230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979DF276-5874-9998-2CBC-621B02D30FC5}"/>
                </a:ext>
              </a:extLst>
            </p:cNvPr>
            <p:cNvSpPr/>
            <p:nvPr/>
          </p:nvSpPr>
          <p:spPr>
            <a:xfrm>
              <a:off x="2529210" y="4733949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80E7DBE8-2A15-F4B3-8CDC-D7B9328B4D74}"/>
                </a:ext>
              </a:extLst>
            </p:cNvPr>
            <p:cNvSpPr/>
            <p:nvPr/>
          </p:nvSpPr>
          <p:spPr>
            <a:xfrm>
              <a:off x="2529210" y="4691412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FC94A4B3-9F15-A967-9974-C11DC0CA46D5}"/>
                </a:ext>
              </a:extLst>
            </p:cNvPr>
            <p:cNvSpPr/>
            <p:nvPr/>
          </p:nvSpPr>
          <p:spPr>
            <a:xfrm>
              <a:off x="2529210" y="4677233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F09EA637-D221-306E-A8DA-7F4D36ADB308}"/>
                </a:ext>
              </a:extLst>
            </p:cNvPr>
            <p:cNvSpPr/>
            <p:nvPr/>
          </p:nvSpPr>
          <p:spPr>
            <a:xfrm>
              <a:off x="2363750" y="4648875"/>
              <a:ext cx="6687" cy="95732"/>
            </a:xfrm>
            <a:custGeom>
              <a:avLst/>
              <a:gdLst>
                <a:gd name="connsiteX0" fmla="*/ 0 w 6687"/>
                <a:gd name="connsiteY0" fmla="*/ 95732 h 95732"/>
                <a:gd name="connsiteX1" fmla="*/ 0 w 6687"/>
                <a:gd name="connsiteY1" fmla="*/ 0 h 9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5732">
                  <a:moveTo>
                    <a:pt x="0" y="9573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97A810EF-6109-BF88-004F-A01D7382B603}"/>
                </a:ext>
              </a:extLst>
            </p:cNvPr>
            <p:cNvSpPr/>
            <p:nvPr/>
          </p:nvSpPr>
          <p:spPr>
            <a:xfrm>
              <a:off x="2529210" y="460633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6A4D3A0F-CBDA-8798-CD85-A0DB4F76470E}"/>
                </a:ext>
              </a:extLst>
            </p:cNvPr>
            <p:cNvSpPr/>
            <p:nvPr/>
          </p:nvSpPr>
          <p:spPr>
            <a:xfrm>
              <a:off x="2529210" y="459215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4979EBDA-2A97-82E3-2AA7-8B948175E150}"/>
                </a:ext>
              </a:extLst>
            </p:cNvPr>
            <p:cNvSpPr/>
            <p:nvPr/>
          </p:nvSpPr>
          <p:spPr>
            <a:xfrm>
              <a:off x="2363750" y="4475881"/>
              <a:ext cx="6687" cy="87919"/>
            </a:xfrm>
            <a:custGeom>
              <a:avLst/>
              <a:gdLst>
                <a:gd name="connsiteX0" fmla="*/ 0 w 6687"/>
                <a:gd name="connsiteY0" fmla="*/ 0 h 87919"/>
                <a:gd name="connsiteX1" fmla="*/ 0 w 6687"/>
                <a:gd name="connsiteY1" fmla="*/ 87919 h 87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7919">
                  <a:moveTo>
                    <a:pt x="0" y="0"/>
                  </a:moveTo>
                  <a:lnTo>
                    <a:pt x="0" y="8791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C2E08720-76E5-A309-0ADE-B8FF75D5A3D5}"/>
                </a:ext>
              </a:extLst>
            </p:cNvPr>
            <p:cNvSpPr/>
            <p:nvPr/>
          </p:nvSpPr>
          <p:spPr>
            <a:xfrm>
              <a:off x="2363750" y="4475881"/>
              <a:ext cx="6687" cy="59561"/>
            </a:xfrm>
            <a:custGeom>
              <a:avLst/>
              <a:gdLst>
                <a:gd name="connsiteX0" fmla="*/ 0 w 6687"/>
                <a:gd name="connsiteY0" fmla="*/ 0 h 59561"/>
                <a:gd name="connsiteX1" fmla="*/ 0 w 6687"/>
                <a:gd name="connsiteY1" fmla="*/ 59561 h 5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9561">
                  <a:moveTo>
                    <a:pt x="0" y="0"/>
                  </a:moveTo>
                  <a:lnTo>
                    <a:pt x="0" y="5956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4410AD46-C4E9-D8B3-C237-73F956050127}"/>
                </a:ext>
              </a:extLst>
            </p:cNvPr>
            <p:cNvSpPr/>
            <p:nvPr/>
          </p:nvSpPr>
          <p:spPr>
            <a:xfrm>
              <a:off x="2363750" y="4475881"/>
              <a:ext cx="6687" cy="31203"/>
            </a:xfrm>
            <a:custGeom>
              <a:avLst/>
              <a:gdLst>
                <a:gd name="connsiteX0" fmla="*/ 0 w 6687"/>
                <a:gd name="connsiteY0" fmla="*/ 0 h 31203"/>
                <a:gd name="connsiteX1" fmla="*/ 0 w 6687"/>
                <a:gd name="connsiteY1" fmla="*/ 31203 h 3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203">
                  <a:moveTo>
                    <a:pt x="0" y="0"/>
                  </a:moveTo>
                  <a:lnTo>
                    <a:pt x="0" y="3120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652BC8C-FDED-EA32-2E7C-A10C027D536C}"/>
                </a:ext>
              </a:extLst>
            </p:cNvPr>
            <p:cNvSpPr/>
            <p:nvPr/>
          </p:nvSpPr>
          <p:spPr>
            <a:xfrm>
              <a:off x="2363750" y="4475881"/>
              <a:ext cx="6687" cy="2845"/>
            </a:xfrm>
            <a:custGeom>
              <a:avLst/>
              <a:gdLst>
                <a:gd name="connsiteX0" fmla="*/ 0 w 6687"/>
                <a:gd name="connsiteY0" fmla="*/ 0 h 2845"/>
                <a:gd name="connsiteX1" fmla="*/ 0 w 6687"/>
                <a:gd name="connsiteY1" fmla="*/ 2845 h 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5">
                  <a:moveTo>
                    <a:pt x="0" y="0"/>
                  </a:moveTo>
                  <a:lnTo>
                    <a:pt x="0" y="284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EEA12DEB-4972-7342-87CC-41DB89C36242}"/>
                </a:ext>
              </a:extLst>
            </p:cNvPr>
            <p:cNvSpPr/>
            <p:nvPr/>
          </p:nvSpPr>
          <p:spPr>
            <a:xfrm>
              <a:off x="2529210" y="4294400"/>
              <a:ext cx="6687" cy="155968"/>
            </a:xfrm>
            <a:custGeom>
              <a:avLst/>
              <a:gdLst>
                <a:gd name="connsiteX0" fmla="*/ 0 w 6687"/>
                <a:gd name="connsiteY0" fmla="*/ 0 h 155968"/>
                <a:gd name="connsiteX1" fmla="*/ 0 w 6687"/>
                <a:gd name="connsiteY1" fmla="*/ 155969 h 1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5968">
                  <a:moveTo>
                    <a:pt x="0" y="0"/>
                  </a:moveTo>
                  <a:lnTo>
                    <a:pt x="0" y="15596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44A6175F-5927-0D9D-B78E-F3277795F5E2}"/>
                </a:ext>
              </a:extLst>
            </p:cNvPr>
            <p:cNvSpPr/>
            <p:nvPr/>
          </p:nvSpPr>
          <p:spPr>
            <a:xfrm>
              <a:off x="2529210" y="4294400"/>
              <a:ext cx="6687" cy="127610"/>
            </a:xfrm>
            <a:custGeom>
              <a:avLst/>
              <a:gdLst>
                <a:gd name="connsiteX0" fmla="*/ 0 w 6687"/>
                <a:gd name="connsiteY0" fmla="*/ 0 h 127610"/>
                <a:gd name="connsiteX1" fmla="*/ 0 w 6687"/>
                <a:gd name="connsiteY1" fmla="*/ 127611 h 12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7610">
                  <a:moveTo>
                    <a:pt x="0" y="0"/>
                  </a:moveTo>
                  <a:lnTo>
                    <a:pt x="0" y="12761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1FD16FF1-5090-7FCB-69B9-696C49B25B11}"/>
                </a:ext>
              </a:extLst>
            </p:cNvPr>
            <p:cNvSpPr/>
            <p:nvPr/>
          </p:nvSpPr>
          <p:spPr>
            <a:xfrm>
              <a:off x="2529210" y="4294400"/>
              <a:ext cx="6687" cy="99252"/>
            </a:xfrm>
            <a:custGeom>
              <a:avLst/>
              <a:gdLst>
                <a:gd name="connsiteX0" fmla="*/ 0 w 6687"/>
                <a:gd name="connsiteY0" fmla="*/ 0 h 99252"/>
                <a:gd name="connsiteX1" fmla="*/ 0 w 6687"/>
                <a:gd name="connsiteY1" fmla="*/ 99253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0"/>
                  </a:moveTo>
                  <a:lnTo>
                    <a:pt x="0" y="9925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653AECE-45D2-A641-1CE5-447F3A28E775}"/>
                </a:ext>
              </a:extLst>
            </p:cNvPr>
            <p:cNvSpPr/>
            <p:nvPr/>
          </p:nvSpPr>
          <p:spPr>
            <a:xfrm>
              <a:off x="2529210" y="4294400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B9150D8F-179A-E565-96F5-65589509A6EE}"/>
                </a:ext>
              </a:extLst>
            </p:cNvPr>
            <p:cNvSpPr/>
            <p:nvPr/>
          </p:nvSpPr>
          <p:spPr>
            <a:xfrm>
              <a:off x="2529210" y="4294400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268D7FF-5B19-2732-814F-052C9AF88925}"/>
                </a:ext>
              </a:extLst>
            </p:cNvPr>
            <p:cNvSpPr/>
            <p:nvPr/>
          </p:nvSpPr>
          <p:spPr>
            <a:xfrm>
              <a:off x="2529210" y="429440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EFA97C99-E4A4-FDC4-2E9C-9A47712D7AF5}"/>
                </a:ext>
              </a:extLst>
            </p:cNvPr>
            <p:cNvSpPr/>
            <p:nvPr/>
          </p:nvSpPr>
          <p:spPr>
            <a:xfrm>
              <a:off x="2529210" y="428022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7BBE852-BAA4-A408-8F14-05948EB7DEB6}"/>
                </a:ext>
              </a:extLst>
            </p:cNvPr>
            <p:cNvSpPr/>
            <p:nvPr/>
          </p:nvSpPr>
          <p:spPr>
            <a:xfrm>
              <a:off x="2529210" y="4251863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C17E63C5-ACB1-8180-4139-A9DD4F3503A8}"/>
                </a:ext>
              </a:extLst>
            </p:cNvPr>
            <p:cNvSpPr/>
            <p:nvPr/>
          </p:nvSpPr>
          <p:spPr>
            <a:xfrm>
              <a:off x="2529210" y="4223505"/>
              <a:ext cx="6687" cy="70894"/>
            </a:xfrm>
            <a:custGeom>
              <a:avLst/>
              <a:gdLst>
                <a:gd name="connsiteX0" fmla="*/ 0 w 6687"/>
                <a:gd name="connsiteY0" fmla="*/ 70895 h 70894"/>
                <a:gd name="connsiteX1" fmla="*/ 0 w 6687"/>
                <a:gd name="connsiteY1" fmla="*/ 0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7089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E408F-02AA-961C-E4CA-01A39863324F}"/>
                </a:ext>
              </a:extLst>
            </p:cNvPr>
            <p:cNvSpPr/>
            <p:nvPr/>
          </p:nvSpPr>
          <p:spPr>
            <a:xfrm>
              <a:off x="2529210" y="4195147"/>
              <a:ext cx="6687" cy="99252"/>
            </a:xfrm>
            <a:custGeom>
              <a:avLst/>
              <a:gdLst>
                <a:gd name="connsiteX0" fmla="*/ 0 w 6687"/>
                <a:gd name="connsiteY0" fmla="*/ 99253 h 99252"/>
                <a:gd name="connsiteX1" fmla="*/ 0 w 6687"/>
                <a:gd name="connsiteY1" fmla="*/ 0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9925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46AC28E7-7431-54C1-4302-B9CA61D5143E}"/>
                </a:ext>
              </a:extLst>
            </p:cNvPr>
            <p:cNvSpPr/>
            <p:nvPr/>
          </p:nvSpPr>
          <p:spPr>
            <a:xfrm>
              <a:off x="2529210" y="4166789"/>
              <a:ext cx="6687" cy="127610"/>
            </a:xfrm>
            <a:custGeom>
              <a:avLst/>
              <a:gdLst>
                <a:gd name="connsiteX0" fmla="*/ 0 w 6687"/>
                <a:gd name="connsiteY0" fmla="*/ 127611 h 127610"/>
                <a:gd name="connsiteX1" fmla="*/ 0 w 6687"/>
                <a:gd name="connsiteY1" fmla="*/ 0 h 12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7610">
                  <a:moveTo>
                    <a:pt x="0" y="12761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810D01DB-93AD-4634-5436-29A812CA9334}"/>
                </a:ext>
              </a:extLst>
            </p:cNvPr>
            <p:cNvSpPr/>
            <p:nvPr/>
          </p:nvSpPr>
          <p:spPr>
            <a:xfrm>
              <a:off x="2529210" y="4138431"/>
              <a:ext cx="6687" cy="155968"/>
            </a:xfrm>
            <a:custGeom>
              <a:avLst/>
              <a:gdLst>
                <a:gd name="connsiteX0" fmla="*/ 0 w 6687"/>
                <a:gd name="connsiteY0" fmla="*/ 155969 h 155968"/>
                <a:gd name="connsiteX1" fmla="*/ 0 w 6687"/>
                <a:gd name="connsiteY1" fmla="*/ 0 h 1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5968">
                  <a:moveTo>
                    <a:pt x="0" y="15596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D2AA660A-2DCA-7386-62DD-AAA8FCDE4E0C}"/>
                </a:ext>
              </a:extLst>
            </p:cNvPr>
            <p:cNvSpPr/>
            <p:nvPr/>
          </p:nvSpPr>
          <p:spPr>
            <a:xfrm>
              <a:off x="2529210" y="4095846"/>
              <a:ext cx="6687" cy="14227"/>
            </a:xfrm>
            <a:custGeom>
              <a:avLst/>
              <a:gdLst>
                <a:gd name="connsiteX0" fmla="*/ 0 w 6687"/>
                <a:gd name="connsiteY0" fmla="*/ 0 h 14227"/>
                <a:gd name="connsiteX1" fmla="*/ 0 w 6687"/>
                <a:gd name="connsiteY1" fmla="*/ 14227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0"/>
                  </a:moveTo>
                  <a:lnTo>
                    <a:pt x="0" y="1422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E1BD54F-93A3-BB58-97CD-1178F0ED7F0C}"/>
                </a:ext>
              </a:extLst>
            </p:cNvPr>
            <p:cNvSpPr/>
            <p:nvPr/>
          </p:nvSpPr>
          <p:spPr>
            <a:xfrm>
              <a:off x="2529210" y="408166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8CEA8018-50A7-4530-E4F4-E3C322EB5EE3}"/>
                </a:ext>
              </a:extLst>
            </p:cNvPr>
            <p:cNvSpPr/>
            <p:nvPr/>
          </p:nvSpPr>
          <p:spPr>
            <a:xfrm>
              <a:off x="2363750" y="3912628"/>
              <a:ext cx="6687" cy="140680"/>
            </a:xfrm>
            <a:custGeom>
              <a:avLst/>
              <a:gdLst>
                <a:gd name="connsiteX0" fmla="*/ 0 w 6687"/>
                <a:gd name="connsiteY0" fmla="*/ 0 h 140680"/>
                <a:gd name="connsiteX1" fmla="*/ 0 w 6687"/>
                <a:gd name="connsiteY1" fmla="*/ 140681 h 1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0680">
                  <a:moveTo>
                    <a:pt x="0" y="0"/>
                  </a:moveTo>
                  <a:lnTo>
                    <a:pt x="0" y="14068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7C3E8949-A975-3D21-69AD-77849BBBE852}"/>
                </a:ext>
              </a:extLst>
            </p:cNvPr>
            <p:cNvSpPr/>
            <p:nvPr/>
          </p:nvSpPr>
          <p:spPr>
            <a:xfrm>
              <a:off x="2363750" y="3912628"/>
              <a:ext cx="6687" cy="112322"/>
            </a:xfrm>
            <a:custGeom>
              <a:avLst/>
              <a:gdLst>
                <a:gd name="connsiteX0" fmla="*/ 0 w 6687"/>
                <a:gd name="connsiteY0" fmla="*/ 0 h 112322"/>
                <a:gd name="connsiteX1" fmla="*/ 0 w 6687"/>
                <a:gd name="connsiteY1" fmla="*/ 112323 h 11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2322">
                  <a:moveTo>
                    <a:pt x="0" y="0"/>
                  </a:moveTo>
                  <a:lnTo>
                    <a:pt x="0" y="11232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A86BCD6E-C46D-C20C-48B5-83954E76E733}"/>
                </a:ext>
              </a:extLst>
            </p:cNvPr>
            <p:cNvSpPr/>
            <p:nvPr/>
          </p:nvSpPr>
          <p:spPr>
            <a:xfrm>
              <a:off x="2363750" y="3912628"/>
              <a:ext cx="6687" cy="83964"/>
            </a:xfrm>
            <a:custGeom>
              <a:avLst/>
              <a:gdLst>
                <a:gd name="connsiteX0" fmla="*/ 0 w 6687"/>
                <a:gd name="connsiteY0" fmla="*/ 0 h 83964"/>
                <a:gd name="connsiteX1" fmla="*/ 0 w 6687"/>
                <a:gd name="connsiteY1" fmla="*/ 83965 h 8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3964">
                  <a:moveTo>
                    <a:pt x="0" y="0"/>
                  </a:moveTo>
                  <a:lnTo>
                    <a:pt x="0" y="8396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BE3F2A32-9199-1604-803C-430863F94A9E}"/>
                </a:ext>
              </a:extLst>
            </p:cNvPr>
            <p:cNvSpPr/>
            <p:nvPr/>
          </p:nvSpPr>
          <p:spPr>
            <a:xfrm>
              <a:off x="2363750" y="3912628"/>
              <a:ext cx="6687" cy="55606"/>
            </a:xfrm>
            <a:custGeom>
              <a:avLst/>
              <a:gdLst>
                <a:gd name="connsiteX0" fmla="*/ 0 w 6687"/>
                <a:gd name="connsiteY0" fmla="*/ 0 h 55606"/>
                <a:gd name="connsiteX1" fmla="*/ 0 w 6687"/>
                <a:gd name="connsiteY1" fmla="*/ 55607 h 55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5606">
                  <a:moveTo>
                    <a:pt x="0" y="0"/>
                  </a:moveTo>
                  <a:lnTo>
                    <a:pt x="0" y="5560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30DEFF7-2758-53F8-4797-6EA1E89BE51F}"/>
                </a:ext>
              </a:extLst>
            </p:cNvPr>
            <p:cNvSpPr/>
            <p:nvPr/>
          </p:nvSpPr>
          <p:spPr>
            <a:xfrm>
              <a:off x="2363750" y="3912628"/>
              <a:ext cx="6687" cy="27248"/>
            </a:xfrm>
            <a:custGeom>
              <a:avLst/>
              <a:gdLst>
                <a:gd name="connsiteX0" fmla="*/ 0 w 6687"/>
                <a:gd name="connsiteY0" fmla="*/ 0 h 27248"/>
                <a:gd name="connsiteX1" fmla="*/ 0 w 6687"/>
                <a:gd name="connsiteY1" fmla="*/ 27249 h 27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7248">
                  <a:moveTo>
                    <a:pt x="0" y="0"/>
                  </a:moveTo>
                  <a:lnTo>
                    <a:pt x="0" y="2724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470D3048-2B72-7CC0-DEE2-25E07F2CC0B6}"/>
                </a:ext>
              </a:extLst>
            </p:cNvPr>
            <p:cNvSpPr/>
            <p:nvPr/>
          </p:nvSpPr>
          <p:spPr>
            <a:xfrm>
              <a:off x="2363750" y="3911519"/>
              <a:ext cx="6687" cy="1109"/>
            </a:xfrm>
            <a:custGeom>
              <a:avLst/>
              <a:gdLst>
                <a:gd name="connsiteX0" fmla="*/ 0 w 6687"/>
                <a:gd name="connsiteY0" fmla="*/ 1109 h 1109"/>
                <a:gd name="connsiteX1" fmla="*/ 0 w 6687"/>
                <a:gd name="connsiteY1" fmla="*/ 0 h 1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09">
                  <a:moveTo>
                    <a:pt x="0" y="110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D186973-B649-46DA-4764-8B652D58B32A}"/>
                </a:ext>
              </a:extLst>
            </p:cNvPr>
            <p:cNvSpPr/>
            <p:nvPr/>
          </p:nvSpPr>
          <p:spPr>
            <a:xfrm>
              <a:off x="2363750" y="3883161"/>
              <a:ext cx="6687" cy="29467"/>
            </a:xfrm>
            <a:custGeom>
              <a:avLst/>
              <a:gdLst>
                <a:gd name="connsiteX0" fmla="*/ 0 w 6687"/>
                <a:gd name="connsiteY0" fmla="*/ 29467 h 29467"/>
                <a:gd name="connsiteX1" fmla="*/ 0 w 6687"/>
                <a:gd name="connsiteY1" fmla="*/ 0 h 29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467">
                  <a:moveTo>
                    <a:pt x="0" y="2946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56C99F55-7E1A-580A-C205-66BB3558DD2E}"/>
                </a:ext>
              </a:extLst>
            </p:cNvPr>
            <p:cNvSpPr/>
            <p:nvPr/>
          </p:nvSpPr>
          <p:spPr>
            <a:xfrm>
              <a:off x="2363750" y="3854803"/>
              <a:ext cx="6687" cy="57825"/>
            </a:xfrm>
            <a:custGeom>
              <a:avLst/>
              <a:gdLst>
                <a:gd name="connsiteX0" fmla="*/ 0 w 6687"/>
                <a:gd name="connsiteY0" fmla="*/ 57825 h 57825"/>
                <a:gd name="connsiteX1" fmla="*/ 0 w 6687"/>
                <a:gd name="connsiteY1" fmla="*/ 0 h 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7825">
                  <a:moveTo>
                    <a:pt x="0" y="5782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BAB4CBAF-2F52-04F6-63B7-D40C0287594C}"/>
                </a:ext>
              </a:extLst>
            </p:cNvPr>
            <p:cNvSpPr/>
            <p:nvPr/>
          </p:nvSpPr>
          <p:spPr>
            <a:xfrm>
              <a:off x="2363750" y="3826445"/>
              <a:ext cx="6687" cy="86183"/>
            </a:xfrm>
            <a:custGeom>
              <a:avLst/>
              <a:gdLst>
                <a:gd name="connsiteX0" fmla="*/ 0 w 6687"/>
                <a:gd name="connsiteY0" fmla="*/ 86183 h 86183"/>
                <a:gd name="connsiteX1" fmla="*/ 0 w 6687"/>
                <a:gd name="connsiteY1" fmla="*/ 0 h 86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183">
                  <a:moveTo>
                    <a:pt x="0" y="8618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8507635-AB8B-AC98-1096-9E928D7E532D}"/>
                </a:ext>
              </a:extLst>
            </p:cNvPr>
            <p:cNvSpPr/>
            <p:nvPr/>
          </p:nvSpPr>
          <p:spPr>
            <a:xfrm>
              <a:off x="2363750" y="3798087"/>
              <a:ext cx="6687" cy="114541"/>
            </a:xfrm>
            <a:custGeom>
              <a:avLst/>
              <a:gdLst>
                <a:gd name="connsiteX0" fmla="*/ 0 w 6687"/>
                <a:gd name="connsiteY0" fmla="*/ 114541 h 114541"/>
                <a:gd name="connsiteX1" fmla="*/ 0 w 6687"/>
                <a:gd name="connsiteY1" fmla="*/ 0 h 11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4541">
                  <a:moveTo>
                    <a:pt x="0" y="11454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89C9E30-52E0-08E2-F34F-0ABD32D00E52}"/>
                </a:ext>
              </a:extLst>
            </p:cNvPr>
            <p:cNvSpPr/>
            <p:nvPr/>
          </p:nvSpPr>
          <p:spPr>
            <a:xfrm>
              <a:off x="2363750" y="3769729"/>
              <a:ext cx="6687" cy="142899"/>
            </a:xfrm>
            <a:custGeom>
              <a:avLst/>
              <a:gdLst>
                <a:gd name="connsiteX0" fmla="*/ 0 w 6687"/>
                <a:gd name="connsiteY0" fmla="*/ 142899 h 142899"/>
                <a:gd name="connsiteX1" fmla="*/ 0 w 6687"/>
                <a:gd name="connsiteY1" fmla="*/ 0 h 14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899">
                  <a:moveTo>
                    <a:pt x="0" y="14289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26C5C634-F770-1232-33F3-E39E378CE3E4}"/>
                </a:ext>
              </a:extLst>
            </p:cNvPr>
            <p:cNvSpPr/>
            <p:nvPr/>
          </p:nvSpPr>
          <p:spPr>
            <a:xfrm>
              <a:off x="2363750" y="3741371"/>
              <a:ext cx="6687" cy="171257"/>
            </a:xfrm>
            <a:custGeom>
              <a:avLst/>
              <a:gdLst>
                <a:gd name="connsiteX0" fmla="*/ 0 w 6687"/>
                <a:gd name="connsiteY0" fmla="*/ 171257 h 171257"/>
                <a:gd name="connsiteX1" fmla="*/ 0 w 6687"/>
                <a:gd name="connsiteY1" fmla="*/ 0 h 17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1257">
                  <a:moveTo>
                    <a:pt x="0" y="17125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785374D7-F7E4-BD76-2D14-BADFE079F19B}"/>
                </a:ext>
              </a:extLst>
            </p:cNvPr>
            <p:cNvSpPr/>
            <p:nvPr/>
          </p:nvSpPr>
          <p:spPr>
            <a:xfrm>
              <a:off x="2363750" y="3677566"/>
              <a:ext cx="6687" cy="35447"/>
            </a:xfrm>
            <a:custGeom>
              <a:avLst/>
              <a:gdLst>
                <a:gd name="connsiteX0" fmla="*/ 0 w 6687"/>
                <a:gd name="connsiteY0" fmla="*/ 0 h 35447"/>
                <a:gd name="connsiteX1" fmla="*/ 0 w 6687"/>
                <a:gd name="connsiteY1" fmla="*/ 35448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0"/>
                  </a:moveTo>
                  <a:lnTo>
                    <a:pt x="0" y="3544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A5CB1FD5-3478-D0EC-F730-B847FE62733C}"/>
                </a:ext>
              </a:extLst>
            </p:cNvPr>
            <p:cNvSpPr/>
            <p:nvPr/>
          </p:nvSpPr>
          <p:spPr>
            <a:xfrm>
              <a:off x="2529210" y="3642118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D4D331DB-5599-B261-DF0B-F505C7696367}"/>
                </a:ext>
              </a:extLst>
            </p:cNvPr>
            <p:cNvSpPr/>
            <p:nvPr/>
          </p:nvSpPr>
          <p:spPr>
            <a:xfrm>
              <a:off x="2529210" y="36421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0B270DD-74C1-C3E5-36E1-D9879B34DE07}"/>
                </a:ext>
              </a:extLst>
            </p:cNvPr>
            <p:cNvSpPr/>
            <p:nvPr/>
          </p:nvSpPr>
          <p:spPr>
            <a:xfrm>
              <a:off x="2529210" y="362793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7C493C3-7D21-FC4E-55B3-A2AD1E8E24C7}"/>
                </a:ext>
              </a:extLst>
            </p:cNvPr>
            <p:cNvSpPr/>
            <p:nvPr/>
          </p:nvSpPr>
          <p:spPr>
            <a:xfrm>
              <a:off x="2529210" y="3599581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207C10E7-1075-5CED-0767-B2BBB9C6C661}"/>
                </a:ext>
              </a:extLst>
            </p:cNvPr>
            <p:cNvSpPr/>
            <p:nvPr/>
          </p:nvSpPr>
          <p:spPr>
            <a:xfrm>
              <a:off x="2529210" y="355704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3C8D5213-11FD-5635-7C10-79607ABF567E}"/>
                </a:ext>
              </a:extLst>
            </p:cNvPr>
            <p:cNvSpPr/>
            <p:nvPr/>
          </p:nvSpPr>
          <p:spPr>
            <a:xfrm>
              <a:off x="2529210" y="354286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24E5C3B3-62AE-B5C9-5718-275A246807C6}"/>
                </a:ext>
              </a:extLst>
            </p:cNvPr>
            <p:cNvSpPr/>
            <p:nvPr/>
          </p:nvSpPr>
          <p:spPr>
            <a:xfrm>
              <a:off x="2529210" y="350032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DE9CEE4-7CE9-0557-6B4E-D722A078E8E0}"/>
                </a:ext>
              </a:extLst>
            </p:cNvPr>
            <p:cNvSpPr/>
            <p:nvPr/>
          </p:nvSpPr>
          <p:spPr>
            <a:xfrm>
              <a:off x="2529210" y="348615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22548D39-4F04-3DF5-E656-0BF12231A727}"/>
                </a:ext>
              </a:extLst>
            </p:cNvPr>
            <p:cNvSpPr/>
            <p:nvPr/>
          </p:nvSpPr>
          <p:spPr>
            <a:xfrm>
              <a:off x="2032963" y="3404596"/>
              <a:ext cx="6687" cy="53195"/>
            </a:xfrm>
            <a:custGeom>
              <a:avLst/>
              <a:gdLst>
                <a:gd name="connsiteX0" fmla="*/ 0 w 6687"/>
                <a:gd name="connsiteY0" fmla="*/ 0 h 53195"/>
                <a:gd name="connsiteX1" fmla="*/ 0 w 6687"/>
                <a:gd name="connsiteY1" fmla="*/ 53195 h 5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95">
                  <a:moveTo>
                    <a:pt x="0" y="0"/>
                  </a:moveTo>
                  <a:lnTo>
                    <a:pt x="0" y="5319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10DE566C-0C2C-100B-3F5B-468E2DC3D190}"/>
                </a:ext>
              </a:extLst>
            </p:cNvPr>
            <p:cNvSpPr/>
            <p:nvPr/>
          </p:nvSpPr>
          <p:spPr>
            <a:xfrm>
              <a:off x="2198356" y="3351449"/>
              <a:ext cx="6687" cy="77984"/>
            </a:xfrm>
            <a:custGeom>
              <a:avLst/>
              <a:gdLst>
                <a:gd name="connsiteX0" fmla="*/ 0 w 6687"/>
                <a:gd name="connsiteY0" fmla="*/ 0 h 77984"/>
                <a:gd name="connsiteX1" fmla="*/ 0 w 6687"/>
                <a:gd name="connsiteY1" fmla="*/ 77985 h 77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7984">
                  <a:moveTo>
                    <a:pt x="0" y="0"/>
                  </a:moveTo>
                  <a:lnTo>
                    <a:pt x="0" y="7798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20C27F65-F493-1A1E-7AB4-39EDA9267C30}"/>
                </a:ext>
              </a:extLst>
            </p:cNvPr>
            <p:cNvSpPr/>
            <p:nvPr/>
          </p:nvSpPr>
          <p:spPr>
            <a:xfrm>
              <a:off x="2198356" y="3351449"/>
              <a:ext cx="6687" cy="49626"/>
            </a:xfrm>
            <a:custGeom>
              <a:avLst/>
              <a:gdLst>
                <a:gd name="connsiteX0" fmla="*/ 0 w 6687"/>
                <a:gd name="connsiteY0" fmla="*/ 0 h 49626"/>
                <a:gd name="connsiteX1" fmla="*/ 0 w 6687"/>
                <a:gd name="connsiteY1" fmla="*/ 49627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0"/>
                  </a:moveTo>
                  <a:lnTo>
                    <a:pt x="0" y="4962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4DE982A-549E-5D5D-D3A4-6FD25B0CEB44}"/>
                </a:ext>
              </a:extLst>
            </p:cNvPr>
            <p:cNvSpPr/>
            <p:nvPr/>
          </p:nvSpPr>
          <p:spPr>
            <a:xfrm>
              <a:off x="2198356" y="335144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9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F67D1FDF-1DA9-25AF-95EF-AD62EA507E71}"/>
                </a:ext>
              </a:extLst>
            </p:cNvPr>
            <p:cNvSpPr/>
            <p:nvPr/>
          </p:nvSpPr>
          <p:spPr>
            <a:xfrm>
              <a:off x="2198356" y="3344360"/>
              <a:ext cx="6687" cy="7089"/>
            </a:xfrm>
            <a:custGeom>
              <a:avLst/>
              <a:gdLst>
                <a:gd name="connsiteX0" fmla="*/ 0 w 6687"/>
                <a:gd name="connsiteY0" fmla="*/ 7089 h 7089"/>
                <a:gd name="connsiteX1" fmla="*/ 0 w 6687"/>
                <a:gd name="connsiteY1" fmla="*/ 0 h 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">
                  <a:moveTo>
                    <a:pt x="0" y="708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321B8E2B-9928-6EBC-E9F0-152C17CD306F}"/>
                </a:ext>
              </a:extLst>
            </p:cNvPr>
            <p:cNvSpPr/>
            <p:nvPr/>
          </p:nvSpPr>
          <p:spPr>
            <a:xfrm>
              <a:off x="2198356" y="3316002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B30DDD2B-4E80-E8F5-5E93-442951C4529A}"/>
                </a:ext>
              </a:extLst>
            </p:cNvPr>
            <p:cNvSpPr/>
            <p:nvPr/>
          </p:nvSpPr>
          <p:spPr>
            <a:xfrm>
              <a:off x="2363750" y="3245107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E590530C-E001-FE63-CED4-03C9C7C926F0}"/>
                </a:ext>
              </a:extLst>
            </p:cNvPr>
            <p:cNvSpPr/>
            <p:nvPr/>
          </p:nvSpPr>
          <p:spPr>
            <a:xfrm>
              <a:off x="2529210" y="324510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2F8B0177-5F95-276D-2658-8988D7B87F99}"/>
                </a:ext>
              </a:extLst>
            </p:cNvPr>
            <p:cNvSpPr/>
            <p:nvPr/>
          </p:nvSpPr>
          <p:spPr>
            <a:xfrm>
              <a:off x="2529210" y="323092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9C3C1DD2-E6B4-B14F-3E2E-8A82F4705539}"/>
                </a:ext>
              </a:extLst>
            </p:cNvPr>
            <p:cNvSpPr/>
            <p:nvPr/>
          </p:nvSpPr>
          <p:spPr>
            <a:xfrm>
              <a:off x="2363750" y="3202570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7ACA887-F887-3F97-5569-CFCE36F10409}"/>
                </a:ext>
              </a:extLst>
            </p:cNvPr>
            <p:cNvSpPr/>
            <p:nvPr/>
          </p:nvSpPr>
          <p:spPr>
            <a:xfrm>
              <a:off x="2529210" y="314585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A0A4DDBF-25F5-00E7-223D-6841CA8AB270}"/>
                </a:ext>
              </a:extLst>
            </p:cNvPr>
            <p:cNvSpPr/>
            <p:nvPr/>
          </p:nvSpPr>
          <p:spPr>
            <a:xfrm>
              <a:off x="2529210" y="311749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E1205F79-FB12-A2B6-60B6-8EFFAC0C6638}"/>
                </a:ext>
              </a:extLst>
            </p:cNvPr>
            <p:cNvSpPr/>
            <p:nvPr/>
          </p:nvSpPr>
          <p:spPr>
            <a:xfrm>
              <a:off x="1371389" y="2378163"/>
              <a:ext cx="6687" cy="710974"/>
            </a:xfrm>
            <a:custGeom>
              <a:avLst/>
              <a:gdLst>
                <a:gd name="connsiteX0" fmla="*/ 0 w 6687"/>
                <a:gd name="connsiteY0" fmla="*/ 0 h 710974"/>
                <a:gd name="connsiteX1" fmla="*/ 0 w 6687"/>
                <a:gd name="connsiteY1" fmla="*/ 710975 h 71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10974">
                  <a:moveTo>
                    <a:pt x="0" y="0"/>
                  </a:moveTo>
                  <a:lnTo>
                    <a:pt x="0" y="71097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8AE0C766-533F-F743-5BB4-107D5B11FA70}"/>
                </a:ext>
              </a:extLst>
            </p:cNvPr>
            <p:cNvSpPr/>
            <p:nvPr/>
          </p:nvSpPr>
          <p:spPr>
            <a:xfrm>
              <a:off x="2529210" y="3018195"/>
              <a:ext cx="6687" cy="42585"/>
            </a:xfrm>
            <a:custGeom>
              <a:avLst/>
              <a:gdLst>
                <a:gd name="connsiteX0" fmla="*/ 0 w 6687"/>
                <a:gd name="connsiteY0" fmla="*/ 0 h 42585"/>
                <a:gd name="connsiteX1" fmla="*/ 0 w 6687"/>
                <a:gd name="connsiteY1" fmla="*/ 42585 h 4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85">
                  <a:moveTo>
                    <a:pt x="0" y="0"/>
                  </a:moveTo>
                  <a:lnTo>
                    <a:pt x="0" y="4258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4F4786D3-847A-956C-9085-A91530EF72F7}"/>
                </a:ext>
              </a:extLst>
            </p:cNvPr>
            <p:cNvSpPr/>
            <p:nvPr/>
          </p:nvSpPr>
          <p:spPr>
            <a:xfrm>
              <a:off x="2529210" y="301819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4FD48E3E-6B82-C2E2-5C3D-5E2D0141E9A0}"/>
                </a:ext>
              </a:extLst>
            </p:cNvPr>
            <p:cNvSpPr/>
            <p:nvPr/>
          </p:nvSpPr>
          <p:spPr>
            <a:xfrm>
              <a:off x="2529210" y="3004016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4E7B3D54-A72B-BED3-4705-05ED8CC48287}"/>
                </a:ext>
              </a:extLst>
            </p:cNvPr>
            <p:cNvSpPr/>
            <p:nvPr/>
          </p:nvSpPr>
          <p:spPr>
            <a:xfrm>
              <a:off x="2529210" y="2975658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9EE8F82C-DC28-9F3A-7982-8B25FF65966E}"/>
                </a:ext>
              </a:extLst>
            </p:cNvPr>
            <p:cNvSpPr/>
            <p:nvPr/>
          </p:nvSpPr>
          <p:spPr>
            <a:xfrm>
              <a:off x="2529210" y="2890584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3852B46-7DC8-55C3-402D-2D8C20355C6A}"/>
                </a:ext>
              </a:extLst>
            </p:cNvPr>
            <p:cNvSpPr/>
            <p:nvPr/>
          </p:nvSpPr>
          <p:spPr>
            <a:xfrm>
              <a:off x="2529210" y="289058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811C9D04-2A61-A45C-1FFD-1AE35AC6F8FB}"/>
                </a:ext>
              </a:extLst>
            </p:cNvPr>
            <p:cNvSpPr/>
            <p:nvPr/>
          </p:nvSpPr>
          <p:spPr>
            <a:xfrm>
              <a:off x="2529210" y="286222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5DA4BB40-8722-D206-8CE7-939DD7E94D9B}"/>
                </a:ext>
              </a:extLst>
            </p:cNvPr>
            <p:cNvSpPr/>
            <p:nvPr/>
          </p:nvSpPr>
          <p:spPr>
            <a:xfrm>
              <a:off x="2529210" y="2833868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FEF69812-96DF-F550-1B0E-DFEE6117D5DD}"/>
                </a:ext>
              </a:extLst>
            </p:cNvPr>
            <p:cNvSpPr/>
            <p:nvPr/>
          </p:nvSpPr>
          <p:spPr>
            <a:xfrm>
              <a:off x="2363750" y="2805510"/>
              <a:ext cx="6687" cy="18905"/>
            </a:xfrm>
            <a:custGeom>
              <a:avLst/>
              <a:gdLst>
                <a:gd name="connsiteX0" fmla="*/ 0 w 6687"/>
                <a:gd name="connsiteY0" fmla="*/ 18905 h 18905"/>
                <a:gd name="connsiteX1" fmla="*/ 0 w 6687"/>
                <a:gd name="connsiteY1" fmla="*/ 0 h 1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905">
                  <a:moveTo>
                    <a:pt x="0" y="1890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2A4DAE0-4795-6E54-4B8F-7FD01DC6712C}"/>
                </a:ext>
              </a:extLst>
            </p:cNvPr>
            <p:cNvSpPr/>
            <p:nvPr/>
          </p:nvSpPr>
          <p:spPr>
            <a:xfrm>
              <a:off x="2363750" y="2777152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205A0C3F-0AC6-E372-6037-5DB826423D69}"/>
                </a:ext>
              </a:extLst>
            </p:cNvPr>
            <p:cNvSpPr/>
            <p:nvPr/>
          </p:nvSpPr>
          <p:spPr>
            <a:xfrm>
              <a:off x="2363750" y="2656631"/>
              <a:ext cx="6687" cy="92163"/>
            </a:xfrm>
            <a:custGeom>
              <a:avLst/>
              <a:gdLst>
                <a:gd name="connsiteX0" fmla="*/ 0 w 6687"/>
                <a:gd name="connsiteY0" fmla="*/ 0 h 92163"/>
                <a:gd name="connsiteX1" fmla="*/ 0 w 6687"/>
                <a:gd name="connsiteY1" fmla="*/ 92164 h 9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163">
                  <a:moveTo>
                    <a:pt x="0" y="0"/>
                  </a:moveTo>
                  <a:lnTo>
                    <a:pt x="0" y="9216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B6FACEE-9ECA-16C2-F1DF-D4972B72D50E}"/>
                </a:ext>
              </a:extLst>
            </p:cNvPr>
            <p:cNvSpPr/>
            <p:nvPr/>
          </p:nvSpPr>
          <p:spPr>
            <a:xfrm>
              <a:off x="2529210" y="270625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E9AF87D1-F0A5-5CDA-87D7-50E01BE8302A}"/>
                </a:ext>
              </a:extLst>
            </p:cNvPr>
            <p:cNvSpPr/>
            <p:nvPr/>
          </p:nvSpPr>
          <p:spPr>
            <a:xfrm>
              <a:off x="2529210" y="269207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1074D9A6-B726-46F2-74DD-D88CA6B635CD}"/>
                </a:ext>
              </a:extLst>
            </p:cNvPr>
            <p:cNvSpPr/>
            <p:nvPr/>
          </p:nvSpPr>
          <p:spPr>
            <a:xfrm>
              <a:off x="2529210" y="2621183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86403CA-8E00-021D-F994-9DF61CA87602}"/>
                </a:ext>
              </a:extLst>
            </p:cNvPr>
            <p:cNvSpPr/>
            <p:nvPr/>
          </p:nvSpPr>
          <p:spPr>
            <a:xfrm>
              <a:off x="2529210" y="262118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C8F0166D-8206-64CA-CBC1-2546446B23EF}"/>
                </a:ext>
              </a:extLst>
            </p:cNvPr>
            <p:cNvSpPr/>
            <p:nvPr/>
          </p:nvSpPr>
          <p:spPr>
            <a:xfrm>
              <a:off x="2529210" y="260700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EB918216-8218-51D9-CF82-AEE222E0F6F1}"/>
                </a:ext>
              </a:extLst>
            </p:cNvPr>
            <p:cNvSpPr/>
            <p:nvPr/>
          </p:nvSpPr>
          <p:spPr>
            <a:xfrm>
              <a:off x="2529210" y="2578646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B59C36E1-44CB-1E77-4410-39C91C6CB1FA}"/>
                </a:ext>
              </a:extLst>
            </p:cNvPr>
            <p:cNvSpPr/>
            <p:nvPr/>
          </p:nvSpPr>
          <p:spPr>
            <a:xfrm>
              <a:off x="2363750" y="2550288"/>
              <a:ext cx="6687" cy="106342"/>
            </a:xfrm>
            <a:custGeom>
              <a:avLst/>
              <a:gdLst>
                <a:gd name="connsiteX0" fmla="*/ 0 w 6687"/>
                <a:gd name="connsiteY0" fmla="*/ 106342 h 106342"/>
                <a:gd name="connsiteX1" fmla="*/ 0 w 6687"/>
                <a:gd name="connsiteY1" fmla="*/ 0 h 10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6342">
                  <a:moveTo>
                    <a:pt x="0" y="10634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10FE1C3F-12DA-53E6-38A3-2FAE44C75A97}"/>
                </a:ext>
              </a:extLst>
            </p:cNvPr>
            <p:cNvSpPr/>
            <p:nvPr/>
          </p:nvSpPr>
          <p:spPr>
            <a:xfrm>
              <a:off x="2032963" y="2392680"/>
              <a:ext cx="6687" cy="129250"/>
            </a:xfrm>
            <a:custGeom>
              <a:avLst/>
              <a:gdLst>
                <a:gd name="connsiteX0" fmla="*/ 0 w 6687"/>
                <a:gd name="connsiteY0" fmla="*/ 0 h 129250"/>
                <a:gd name="connsiteX1" fmla="*/ 0 w 6687"/>
                <a:gd name="connsiteY1" fmla="*/ 129251 h 12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9250">
                  <a:moveTo>
                    <a:pt x="0" y="0"/>
                  </a:moveTo>
                  <a:lnTo>
                    <a:pt x="0" y="12925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71B64892-FC54-DD62-6CB6-9DF63874EFCA}"/>
                </a:ext>
              </a:extLst>
            </p:cNvPr>
            <p:cNvSpPr/>
            <p:nvPr/>
          </p:nvSpPr>
          <p:spPr>
            <a:xfrm>
              <a:off x="2529210" y="247939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BA6120E6-5635-9D5C-6552-B0EA39F04D5F}"/>
                </a:ext>
              </a:extLst>
            </p:cNvPr>
            <p:cNvSpPr/>
            <p:nvPr/>
          </p:nvSpPr>
          <p:spPr>
            <a:xfrm>
              <a:off x="2529210" y="246521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16AA64A3-D6E2-5BDE-00FC-A6D0DC7B7405}"/>
                </a:ext>
              </a:extLst>
            </p:cNvPr>
            <p:cNvSpPr/>
            <p:nvPr/>
          </p:nvSpPr>
          <p:spPr>
            <a:xfrm>
              <a:off x="2529210" y="242267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1DBDEFB1-C2F7-CBA8-BC0F-854A5E5CE3C9}"/>
                </a:ext>
              </a:extLst>
            </p:cNvPr>
            <p:cNvSpPr/>
            <p:nvPr/>
          </p:nvSpPr>
          <p:spPr>
            <a:xfrm>
              <a:off x="2529210" y="240849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544F20A1-E0D3-4ECB-8023-87C099C93EFF}"/>
                </a:ext>
              </a:extLst>
            </p:cNvPr>
            <p:cNvSpPr/>
            <p:nvPr/>
          </p:nvSpPr>
          <p:spPr>
            <a:xfrm>
              <a:off x="2032963" y="2380140"/>
              <a:ext cx="6687" cy="12539"/>
            </a:xfrm>
            <a:custGeom>
              <a:avLst/>
              <a:gdLst>
                <a:gd name="connsiteX0" fmla="*/ 0 w 6687"/>
                <a:gd name="connsiteY0" fmla="*/ 12539 h 12539"/>
                <a:gd name="connsiteX1" fmla="*/ 0 w 6687"/>
                <a:gd name="connsiteY1" fmla="*/ 0 h 1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539">
                  <a:moveTo>
                    <a:pt x="0" y="1253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6687FB2E-6553-BA9A-84AD-90C16F8D4ED3}"/>
                </a:ext>
              </a:extLst>
            </p:cNvPr>
            <p:cNvSpPr/>
            <p:nvPr/>
          </p:nvSpPr>
          <p:spPr>
            <a:xfrm>
              <a:off x="2529210" y="233760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8BB614B9-D6BD-6C40-A819-E36EECFEA8D9}"/>
                </a:ext>
              </a:extLst>
            </p:cNvPr>
            <p:cNvSpPr/>
            <p:nvPr/>
          </p:nvSpPr>
          <p:spPr>
            <a:xfrm>
              <a:off x="2529210" y="232342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CF53AF49-058C-613D-FFDB-A3336FB23B1C}"/>
                </a:ext>
              </a:extLst>
            </p:cNvPr>
            <p:cNvSpPr/>
            <p:nvPr/>
          </p:nvSpPr>
          <p:spPr>
            <a:xfrm>
              <a:off x="2529210" y="2238350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7F6D1D4E-2370-2FDE-D864-1D99880FBF23}"/>
                </a:ext>
              </a:extLst>
            </p:cNvPr>
            <p:cNvSpPr/>
            <p:nvPr/>
          </p:nvSpPr>
          <p:spPr>
            <a:xfrm>
              <a:off x="2529210" y="2238350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BD8EB034-DBC4-A207-8E4F-39B2BF7CE564}"/>
                </a:ext>
              </a:extLst>
            </p:cNvPr>
            <p:cNvSpPr/>
            <p:nvPr/>
          </p:nvSpPr>
          <p:spPr>
            <a:xfrm>
              <a:off x="2529210" y="2209992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2E55C078-B269-63AC-0326-F6BA86104824}"/>
                </a:ext>
              </a:extLst>
            </p:cNvPr>
            <p:cNvSpPr/>
            <p:nvPr/>
          </p:nvSpPr>
          <p:spPr>
            <a:xfrm>
              <a:off x="2529210" y="2181634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8B10CB2A-2623-CB41-CEE3-0F288FD8C61D}"/>
                </a:ext>
              </a:extLst>
            </p:cNvPr>
            <p:cNvSpPr/>
            <p:nvPr/>
          </p:nvSpPr>
          <p:spPr>
            <a:xfrm>
              <a:off x="2363750" y="1934901"/>
              <a:ext cx="6687" cy="218375"/>
            </a:xfrm>
            <a:custGeom>
              <a:avLst/>
              <a:gdLst>
                <a:gd name="connsiteX0" fmla="*/ 0 w 6687"/>
                <a:gd name="connsiteY0" fmla="*/ 0 h 218375"/>
                <a:gd name="connsiteX1" fmla="*/ 0 w 6687"/>
                <a:gd name="connsiteY1" fmla="*/ 218376 h 21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8375">
                  <a:moveTo>
                    <a:pt x="0" y="0"/>
                  </a:moveTo>
                  <a:lnTo>
                    <a:pt x="0" y="21837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22A7F4FB-C2E5-F902-4B2A-43BD2A43CC80}"/>
                </a:ext>
              </a:extLst>
            </p:cNvPr>
            <p:cNvSpPr/>
            <p:nvPr/>
          </p:nvSpPr>
          <p:spPr>
            <a:xfrm>
              <a:off x="2363750" y="1934901"/>
              <a:ext cx="6687" cy="190017"/>
            </a:xfrm>
            <a:custGeom>
              <a:avLst/>
              <a:gdLst>
                <a:gd name="connsiteX0" fmla="*/ 0 w 6687"/>
                <a:gd name="connsiteY0" fmla="*/ 0 h 190017"/>
                <a:gd name="connsiteX1" fmla="*/ 0 w 6687"/>
                <a:gd name="connsiteY1" fmla="*/ 190018 h 19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0017">
                  <a:moveTo>
                    <a:pt x="0" y="0"/>
                  </a:moveTo>
                  <a:lnTo>
                    <a:pt x="0" y="19001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18641AA0-EA99-DE05-1DA2-6FD9184F5E42}"/>
                </a:ext>
              </a:extLst>
            </p:cNvPr>
            <p:cNvSpPr/>
            <p:nvPr/>
          </p:nvSpPr>
          <p:spPr>
            <a:xfrm>
              <a:off x="2363750" y="1934901"/>
              <a:ext cx="6687" cy="161659"/>
            </a:xfrm>
            <a:custGeom>
              <a:avLst/>
              <a:gdLst>
                <a:gd name="connsiteX0" fmla="*/ 0 w 6687"/>
                <a:gd name="connsiteY0" fmla="*/ 0 h 161659"/>
                <a:gd name="connsiteX1" fmla="*/ 0 w 6687"/>
                <a:gd name="connsiteY1" fmla="*/ 161660 h 161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61659">
                  <a:moveTo>
                    <a:pt x="0" y="0"/>
                  </a:moveTo>
                  <a:lnTo>
                    <a:pt x="0" y="16166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92EECD34-97C5-F071-0BF6-D5B6EA017F2E}"/>
                </a:ext>
              </a:extLst>
            </p:cNvPr>
            <p:cNvSpPr/>
            <p:nvPr/>
          </p:nvSpPr>
          <p:spPr>
            <a:xfrm>
              <a:off x="2363750" y="1934901"/>
              <a:ext cx="6687" cy="133301"/>
            </a:xfrm>
            <a:custGeom>
              <a:avLst/>
              <a:gdLst>
                <a:gd name="connsiteX0" fmla="*/ 0 w 6687"/>
                <a:gd name="connsiteY0" fmla="*/ 0 h 133301"/>
                <a:gd name="connsiteX1" fmla="*/ 0 w 6687"/>
                <a:gd name="connsiteY1" fmla="*/ 133302 h 13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3301">
                  <a:moveTo>
                    <a:pt x="0" y="0"/>
                  </a:moveTo>
                  <a:lnTo>
                    <a:pt x="0" y="13330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5B7DF1B-08D2-57ED-12BA-9C4D335B6A42}"/>
                </a:ext>
              </a:extLst>
            </p:cNvPr>
            <p:cNvSpPr/>
            <p:nvPr/>
          </p:nvSpPr>
          <p:spPr>
            <a:xfrm>
              <a:off x="2363750" y="1934901"/>
              <a:ext cx="6687" cy="104943"/>
            </a:xfrm>
            <a:custGeom>
              <a:avLst/>
              <a:gdLst>
                <a:gd name="connsiteX0" fmla="*/ 0 w 6687"/>
                <a:gd name="connsiteY0" fmla="*/ 0 h 104943"/>
                <a:gd name="connsiteX1" fmla="*/ 0 w 6687"/>
                <a:gd name="connsiteY1" fmla="*/ 104944 h 10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4943">
                  <a:moveTo>
                    <a:pt x="0" y="0"/>
                  </a:moveTo>
                  <a:lnTo>
                    <a:pt x="0" y="10494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BE83891-228C-AF3C-977C-BD802D039B70}"/>
                </a:ext>
              </a:extLst>
            </p:cNvPr>
            <p:cNvSpPr/>
            <p:nvPr/>
          </p:nvSpPr>
          <p:spPr>
            <a:xfrm>
              <a:off x="2363750" y="1934901"/>
              <a:ext cx="6687" cy="76585"/>
            </a:xfrm>
            <a:custGeom>
              <a:avLst/>
              <a:gdLst>
                <a:gd name="connsiteX0" fmla="*/ 0 w 6687"/>
                <a:gd name="connsiteY0" fmla="*/ 0 h 76585"/>
                <a:gd name="connsiteX1" fmla="*/ 0 w 6687"/>
                <a:gd name="connsiteY1" fmla="*/ 76586 h 7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6585">
                  <a:moveTo>
                    <a:pt x="0" y="0"/>
                  </a:moveTo>
                  <a:lnTo>
                    <a:pt x="0" y="7658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FC6D8A8D-10BD-D3C8-D63E-18B931ED524D}"/>
                </a:ext>
              </a:extLst>
            </p:cNvPr>
            <p:cNvSpPr/>
            <p:nvPr/>
          </p:nvSpPr>
          <p:spPr>
            <a:xfrm>
              <a:off x="2363750" y="1934901"/>
              <a:ext cx="6687" cy="48179"/>
            </a:xfrm>
            <a:custGeom>
              <a:avLst/>
              <a:gdLst>
                <a:gd name="connsiteX0" fmla="*/ 0 w 6687"/>
                <a:gd name="connsiteY0" fmla="*/ 0 h 48179"/>
                <a:gd name="connsiteX1" fmla="*/ 0 w 6687"/>
                <a:gd name="connsiteY1" fmla="*/ 48180 h 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179">
                  <a:moveTo>
                    <a:pt x="0" y="0"/>
                  </a:moveTo>
                  <a:lnTo>
                    <a:pt x="0" y="4818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4E2A895F-F666-8372-01C7-8894EEA38523}"/>
                </a:ext>
              </a:extLst>
            </p:cNvPr>
            <p:cNvSpPr/>
            <p:nvPr/>
          </p:nvSpPr>
          <p:spPr>
            <a:xfrm>
              <a:off x="2363750" y="1934901"/>
              <a:ext cx="6687" cy="19821"/>
            </a:xfrm>
            <a:custGeom>
              <a:avLst/>
              <a:gdLst>
                <a:gd name="connsiteX0" fmla="*/ 0 w 6687"/>
                <a:gd name="connsiteY0" fmla="*/ 0 h 19821"/>
                <a:gd name="connsiteX1" fmla="*/ 0 w 6687"/>
                <a:gd name="connsiteY1" fmla="*/ 19822 h 19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21">
                  <a:moveTo>
                    <a:pt x="0" y="0"/>
                  </a:moveTo>
                  <a:lnTo>
                    <a:pt x="0" y="1982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97CA88AB-B0B0-DC75-7354-1C2DC49481DB}"/>
                </a:ext>
              </a:extLst>
            </p:cNvPr>
            <p:cNvSpPr/>
            <p:nvPr/>
          </p:nvSpPr>
          <p:spPr>
            <a:xfrm>
              <a:off x="2363750" y="1926364"/>
              <a:ext cx="6687" cy="8536"/>
            </a:xfrm>
            <a:custGeom>
              <a:avLst/>
              <a:gdLst>
                <a:gd name="connsiteX0" fmla="*/ 0 w 6687"/>
                <a:gd name="connsiteY0" fmla="*/ 8536 h 8536"/>
                <a:gd name="connsiteX1" fmla="*/ 0 w 6687"/>
                <a:gd name="connsiteY1" fmla="*/ 0 h 8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36">
                  <a:moveTo>
                    <a:pt x="0" y="853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B68BB48F-39E1-6E8B-361D-5D7BEA793ACF}"/>
                </a:ext>
              </a:extLst>
            </p:cNvPr>
            <p:cNvSpPr/>
            <p:nvPr/>
          </p:nvSpPr>
          <p:spPr>
            <a:xfrm>
              <a:off x="2363750" y="1898006"/>
              <a:ext cx="6687" cy="36894"/>
            </a:xfrm>
            <a:custGeom>
              <a:avLst/>
              <a:gdLst>
                <a:gd name="connsiteX0" fmla="*/ 0 w 6687"/>
                <a:gd name="connsiteY0" fmla="*/ 36894 h 36894"/>
                <a:gd name="connsiteX1" fmla="*/ 0 w 6687"/>
                <a:gd name="connsiteY1" fmla="*/ 0 h 36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894">
                  <a:moveTo>
                    <a:pt x="0" y="3689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8237014C-AB0C-F223-5B54-AAEEFC165994}"/>
                </a:ext>
              </a:extLst>
            </p:cNvPr>
            <p:cNvSpPr/>
            <p:nvPr/>
          </p:nvSpPr>
          <p:spPr>
            <a:xfrm>
              <a:off x="2363750" y="1869648"/>
              <a:ext cx="6687" cy="65252"/>
            </a:xfrm>
            <a:custGeom>
              <a:avLst/>
              <a:gdLst>
                <a:gd name="connsiteX0" fmla="*/ 0 w 6687"/>
                <a:gd name="connsiteY0" fmla="*/ 65252 h 65252"/>
                <a:gd name="connsiteX1" fmla="*/ 0 w 6687"/>
                <a:gd name="connsiteY1" fmla="*/ 0 h 65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252">
                  <a:moveTo>
                    <a:pt x="0" y="6525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169B7A89-139B-DD16-8450-0759FB0CC8BF}"/>
                </a:ext>
              </a:extLst>
            </p:cNvPr>
            <p:cNvSpPr/>
            <p:nvPr/>
          </p:nvSpPr>
          <p:spPr>
            <a:xfrm>
              <a:off x="2529210" y="1798754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26E61300-93FB-40EC-5700-F7C4F048B76D}"/>
                </a:ext>
              </a:extLst>
            </p:cNvPr>
            <p:cNvSpPr/>
            <p:nvPr/>
          </p:nvSpPr>
          <p:spPr>
            <a:xfrm>
              <a:off x="2529210" y="179875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6CBF6E72-22B5-3343-0BA6-646B3838437D}"/>
                </a:ext>
              </a:extLst>
            </p:cNvPr>
            <p:cNvSpPr/>
            <p:nvPr/>
          </p:nvSpPr>
          <p:spPr>
            <a:xfrm>
              <a:off x="2529210" y="178457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460D0A7-59CF-19E1-948A-008223DC61CD}"/>
                </a:ext>
              </a:extLst>
            </p:cNvPr>
            <p:cNvSpPr/>
            <p:nvPr/>
          </p:nvSpPr>
          <p:spPr>
            <a:xfrm>
              <a:off x="2529210" y="1756217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8EF3C6A7-9509-0431-CFEB-47DD1E24DA87}"/>
                </a:ext>
              </a:extLst>
            </p:cNvPr>
            <p:cNvSpPr/>
            <p:nvPr/>
          </p:nvSpPr>
          <p:spPr>
            <a:xfrm>
              <a:off x="2363750" y="1727859"/>
              <a:ext cx="6687" cy="207042"/>
            </a:xfrm>
            <a:custGeom>
              <a:avLst/>
              <a:gdLst>
                <a:gd name="connsiteX0" fmla="*/ 0 w 6687"/>
                <a:gd name="connsiteY0" fmla="*/ 207042 h 207042"/>
                <a:gd name="connsiteX1" fmla="*/ 0 w 6687"/>
                <a:gd name="connsiteY1" fmla="*/ 0 h 207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07042">
                  <a:moveTo>
                    <a:pt x="0" y="20704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92606758-86CC-AA63-4F5A-908C4D0979D8}"/>
                </a:ext>
              </a:extLst>
            </p:cNvPr>
            <p:cNvSpPr/>
            <p:nvPr/>
          </p:nvSpPr>
          <p:spPr>
            <a:xfrm>
              <a:off x="2363750" y="1699501"/>
              <a:ext cx="6687" cy="235400"/>
            </a:xfrm>
            <a:custGeom>
              <a:avLst/>
              <a:gdLst>
                <a:gd name="connsiteX0" fmla="*/ 0 w 6687"/>
                <a:gd name="connsiteY0" fmla="*/ 235400 h 235400"/>
                <a:gd name="connsiteX1" fmla="*/ 0 w 6687"/>
                <a:gd name="connsiteY1" fmla="*/ 0 h 23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35400">
                  <a:moveTo>
                    <a:pt x="0" y="23540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F3E453-3778-7D75-F04D-C8E845F7552A}"/>
                </a:ext>
              </a:extLst>
            </p:cNvPr>
            <p:cNvSpPr/>
            <p:nvPr/>
          </p:nvSpPr>
          <p:spPr>
            <a:xfrm>
              <a:off x="2363750" y="1671143"/>
              <a:ext cx="6687" cy="263758"/>
            </a:xfrm>
            <a:custGeom>
              <a:avLst/>
              <a:gdLst>
                <a:gd name="connsiteX0" fmla="*/ 0 w 6687"/>
                <a:gd name="connsiteY0" fmla="*/ 263758 h 263758"/>
                <a:gd name="connsiteX1" fmla="*/ 0 w 6687"/>
                <a:gd name="connsiteY1" fmla="*/ 0 h 26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63758">
                  <a:moveTo>
                    <a:pt x="0" y="2637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80CCF786-2B3D-446A-1017-E90ED7EE2603}"/>
                </a:ext>
              </a:extLst>
            </p:cNvPr>
            <p:cNvSpPr/>
            <p:nvPr/>
          </p:nvSpPr>
          <p:spPr>
            <a:xfrm>
              <a:off x="2198356" y="1642785"/>
              <a:ext cx="6687" cy="310828"/>
            </a:xfrm>
            <a:custGeom>
              <a:avLst/>
              <a:gdLst>
                <a:gd name="connsiteX0" fmla="*/ 0 w 6687"/>
                <a:gd name="connsiteY0" fmla="*/ 310828 h 310828"/>
                <a:gd name="connsiteX1" fmla="*/ 0 w 6687"/>
                <a:gd name="connsiteY1" fmla="*/ 0 h 310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0828">
                  <a:moveTo>
                    <a:pt x="0" y="31082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C45C73B-C2E9-D06B-FA2B-9ED2135130CA}"/>
                </a:ext>
              </a:extLst>
            </p:cNvPr>
            <p:cNvSpPr/>
            <p:nvPr/>
          </p:nvSpPr>
          <p:spPr>
            <a:xfrm>
              <a:off x="2198356" y="1614427"/>
              <a:ext cx="6687" cy="339186"/>
            </a:xfrm>
            <a:custGeom>
              <a:avLst/>
              <a:gdLst>
                <a:gd name="connsiteX0" fmla="*/ 0 w 6687"/>
                <a:gd name="connsiteY0" fmla="*/ 339186 h 339186"/>
                <a:gd name="connsiteX1" fmla="*/ 0 w 6687"/>
                <a:gd name="connsiteY1" fmla="*/ 0 h 339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39186">
                  <a:moveTo>
                    <a:pt x="0" y="33918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7E649A62-FB19-BFF9-6AA4-8B78730C3A9A}"/>
                </a:ext>
              </a:extLst>
            </p:cNvPr>
            <p:cNvSpPr/>
            <p:nvPr/>
          </p:nvSpPr>
          <p:spPr>
            <a:xfrm>
              <a:off x="2032963" y="1545654"/>
              <a:ext cx="6687" cy="40414"/>
            </a:xfrm>
            <a:custGeom>
              <a:avLst/>
              <a:gdLst>
                <a:gd name="connsiteX0" fmla="*/ 0 w 6687"/>
                <a:gd name="connsiteY0" fmla="*/ 0 h 40414"/>
                <a:gd name="connsiteX1" fmla="*/ 0 w 6687"/>
                <a:gd name="connsiteY1" fmla="*/ 40415 h 4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0414">
                  <a:moveTo>
                    <a:pt x="0" y="0"/>
                  </a:moveTo>
                  <a:lnTo>
                    <a:pt x="0" y="4041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2FF4324F-02C8-DE59-2140-418F31526567}"/>
                </a:ext>
              </a:extLst>
            </p:cNvPr>
            <p:cNvSpPr/>
            <p:nvPr/>
          </p:nvSpPr>
          <p:spPr>
            <a:xfrm>
              <a:off x="2198356" y="1505239"/>
              <a:ext cx="6687" cy="52471"/>
            </a:xfrm>
            <a:custGeom>
              <a:avLst/>
              <a:gdLst>
                <a:gd name="connsiteX0" fmla="*/ 0 w 6687"/>
                <a:gd name="connsiteY0" fmla="*/ 0 h 52471"/>
                <a:gd name="connsiteX1" fmla="*/ 0 w 6687"/>
                <a:gd name="connsiteY1" fmla="*/ 52472 h 52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471">
                  <a:moveTo>
                    <a:pt x="0" y="0"/>
                  </a:moveTo>
                  <a:lnTo>
                    <a:pt x="0" y="5247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B52F72AF-1331-2801-8FE8-4C623E1FCA9D}"/>
                </a:ext>
              </a:extLst>
            </p:cNvPr>
            <p:cNvSpPr/>
            <p:nvPr/>
          </p:nvSpPr>
          <p:spPr>
            <a:xfrm>
              <a:off x="2363750" y="1452767"/>
              <a:ext cx="6687" cy="76585"/>
            </a:xfrm>
            <a:custGeom>
              <a:avLst/>
              <a:gdLst>
                <a:gd name="connsiteX0" fmla="*/ 0 w 6687"/>
                <a:gd name="connsiteY0" fmla="*/ 0 h 76585"/>
                <a:gd name="connsiteX1" fmla="*/ 0 w 6687"/>
                <a:gd name="connsiteY1" fmla="*/ 76586 h 7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6585">
                  <a:moveTo>
                    <a:pt x="0" y="0"/>
                  </a:moveTo>
                  <a:lnTo>
                    <a:pt x="0" y="7658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2200535-87B0-BFD3-3697-123C76B6992F}"/>
                </a:ext>
              </a:extLst>
            </p:cNvPr>
            <p:cNvSpPr/>
            <p:nvPr/>
          </p:nvSpPr>
          <p:spPr>
            <a:xfrm>
              <a:off x="2529210" y="148681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46AAA4B-F1FE-9937-878F-D3E89C07AF8F}"/>
                </a:ext>
              </a:extLst>
            </p:cNvPr>
            <p:cNvSpPr/>
            <p:nvPr/>
          </p:nvSpPr>
          <p:spPr>
            <a:xfrm>
              <a:off x="2529210" y="147263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D964769A-393A-3452-72B7-ADDAA402CA96}"/>
                </a:ext>
              </a:extLst>
            </p:cNvPr>
            <p:cNvSpPr/>
            <p:nvPr/>
          </p:nvSpPr>
          <p:spPr>
            <a:xfrm>
              <a:off x="2363750" y="1444279"/>
              <a:ext cx="6687" cy="8488"/>
            </a:xfrm>
            <a:custGeom>
              <a:avLst/>
              <a:gdLst>
                <a:gd name="connsiteX0" fmla="*/ 0 w 6687"/>
                <a:gd name="connsiteY0" fmla="*/ 8488 h 8488"/>
                <a:gd name="connsiteX1" fmla="*/ 0 w 6687"/>
                <a:gd name="connsiteY1" fmla="*/ 0 h 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488">
                  <a:moveTo>
                    <a:pt x="0" y="848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5675789E-2DF0-7FD9-47BA-87956DCC45CB}"/>
                </a:ext>
              </a:extLst>
            </p:cNvPr>
            <p:cNvSpPr/>
            <p:nvPr/>
          </p:nvSpPr>
          <p:spPr>
            <a:xfrm>
              <a:off x="2363750" y="1415921"/>
              <a:ext cx="6687" cy="36846"/>
            </a:xfrm>
            <a:custGeom>
              <a:avLst/>
              <a:gdLst>
                <a:gd name="connsiteX0" fmla="*/ 0 w 6687"/>
                <a:gd name="connsiteY0" fmla="*/ 36846 h 36846"/>
                <a:gd name="connsiteX1" fmla="*/ 0 w 6687"/>
                <a:gd name="connsiteY1" fmla="*/ 0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846">
                  <a:moveTo>
                    <a:pt x="0" y="3684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6DB3C176-C4E7-1142-B1EA-3E584E295FB8}"/>
                </a:ext>
              </a:extLst>
            </p:cNvPr>
            <p:cNvSpPr/>
            <p:nvPr/>
          </p:nvSpPr>
          <p:spPr>
            <a:xfrm>
              <a:off x="2363750" y="1387563"/>
              <a:ext cx="6687" cy="65204"/>
            </a:xfrm>
            <a:custGeom>
              <a:avLst/>
              <a:gdLst>
                <a:gd name="connsiteX0" fmla="*/ 0 w 6687"/>
                <a:gd name="connsiteY0" fmla="*/ 65204 h 65204"/>
                <a:gd name="connsiteX1" fmla="*/ 0 w 6687"/>
                <a:gd name="connsiteY1" fmla="*/ 0 h 65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204">
                  <a:moveTo>
                    <a:pt x="0" y="6520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939FC4F4-E9D7-7362-91AE-D99CE0695C0E}"/>
                </a:ext>
              </a:extLst>
            </p:cNvPr>
            <p:cNvSpPr/>
            <p:nvPr/>
          </p:nvSpPr>
          <p:spPr>
            <a:xfrm>
              <a:off x="2363750" y="1321394"/>
              <a:ext cx="6687" cy="37810"/>
            </a:xfrm>
            <a:custGeom>
              <a:avLst/>
              <a:gdLst>
                <a:gd name="connsiteX0" fmla="*/ 0 w 6687"/>
                <a:gd name="connsiteY0" fmla="*/ 0 h 37810"/>
                <a:gd name="connsiteX1" fmla="*/ 0 w 6687"/>
                <a:gd name="connsiteY1" fmla="*/ 37811 h 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7810">
                  <a:moveTo>
                    <a:pt x="0" y="0"/>
                  </a:moveTo>
                  <a:lnTo>
                    <a:pt x="0" y="3781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47877F2-C8EC-954C-FD4F-82ACF0A3C314}"/>
                </a:ext>
              </a:extLst>
            </p:cNvPr>
            <p:cNvSpPr/>
            <p:nvPr/>
          </p:nvSpPr>
          <p:spPr>
            <a:xfrm>
              <a:off x="2363750" y="1321394"/>
              <a:ext cx="6687" cy="9452"/>
            </a:xfrm>
            <a:custGeom>
              <a:avLst/>
              <a:gdLst>
                <a:gd name="connsiteX0" fmla="*/ 0 w 6687"/>
                <a:gd name="connsiteY0" fmla="*/ 0 h 9452"/>
                <a:gd name="connsiteX1" fmla="*/ 0 w 6687"/>
                <a:gd name="connsiteY1" fmla="*/ 9453 h 9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452">
                  <a:moveTo>
                    <a:pt x="0" y="0"/>
                  </a:moveTo>
                  <a:lnTo>
                    <a:pt x="0" y="945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52729F77-4DC0-4517-FC1D-57BED336885C}"/>
                </a:ext>
              </a:extLst>
            </p:cNvPr>
            <p:cNvSpPr/>
            <p:nvPr/>
          </p:nvSpPr>
          <p:spPr>
            <a:xfrm>
              <a:off x="2529210" y="1274131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AEA7EE43-F717-88CA-9990-3823674012A1}"/>
                </a:ext>
              </a:extLst>
            </p:cNvPr>
            <p:cNvSpPr/>
            <p:nvPr/>
          </p:nvSpPr>
          <p:spPr>
            <a:xfrm>
              <a:off x="2529210" y="1245773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7DA9FAF5-2363-8CAD-6AEA-659F1839C41A}"/>
                </a:ext>
              </a:extLst>
            </p:cNvPr>
            <p:cNvSpPr/>
            <p:nvPr/>
          </p:nvSpPr>
          <p:spPr>
            <a:xfrm>
              <a:off x="2198356" y="1217415"/>
              <a:ext cx="6687" cy="51989"/>
            </a:xfrm>
            <a:custGeom>
              <a:avLst/>
              <a:gdLst>
                <a:gd name="connsiteX0" fmla="*/ 0 w 6687"/>
                <a:gd name="connsiteY0" fmla="*/ 51990 h 51989"/>
                <a:gd name="connsiteX1" fmla="*/ 0 w 6687"/>
                <a:gd name="connsiteY1" fmla="*/ 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5199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871B2801-CDED-9B69-9C5A-5BD3F9C5FCCC}"/>
                </a:ext>
              </a:extLst>
            </p:cNvPr>
            <p:cNvSpPr/>
            <p:nvPr/>
          </p:nvSpPr>
          <p:spPr>
            <a:xfrm>
              <a:off x="2529210" y="117487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3A2C12-92E3-A459-CD4C-E93947A2D5DB}"/>
                </a:ext>
              </a:extLst>
            </p:cNvPr>
            <p:cNvSpPr/>
            <p:nvPr/>
          </p:nvSpPr>
          <p:spPr>
            <a:xfrm>
              <a:off x="2529210" y="116069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5F1209E-9BB1-4D41-6728-402B50EEDE4D}"/>
                </a:ext>
              </a:extLst>
            </p:cNvPr>
            <p:cNvSpPr/>
            <p:nvPr/>
          </p:nvSpPr>
          <p:spPr>
            <a:xfrm>
              <a:off x="2363750" y="1103983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2B3065C1-CDC5-03E4-51C4-77353AB48698}"/>
                </a:ext>
              </a:extLst>
            </p:cNvPr>
            <p:cNvSpPr/>
            <p:nvPr/>
          </p:nvSpPr>
          <p:spPr>
            <a:xfrm>
              <a:off x="2529210" y="1075625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F563542C-88D5-2BE6-2BC3-0CEF96C29356}"/>
                </a:ext>
              </a:extLst>
            </p:cNvPr>
            <p:cNvSpPr/>
            <p:nvPr/>
          </p:nvSpPr>
          <p:spPr>
            <a:xfrm>
              <a:off x="2529210" y="1047267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514774D-B859-7D06-3F5F-02CA6AE7AE8D}"/>
                </a:ext>
              </a:extLst>
            </p:cNvPr>
            <p:cNvSpPr/>
            <p:nvPr/>
          </p:nvSpPr>
          <p:spPr>
            <a:xfrm>
              <a:off x="2032963" y="962193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EFDDA237-5F94-40EA-9974-F7A4F2237358}"/>
                </a:ext>
              </a:extLst>
            </p:cNvPr>
            <p:cNvSpPr/>
            <p:nvPr/>
          </p:nvSpPr>
          <p:spPr>
            <a:xfrm>
              <a:off x="2198356" y="905429"/>
              <a:ext cx="6687" cy="85122"/>
            </a:xfrm>
            <a:custGeom>
              <a:avLst/>
              <a:gdLst>
                <a:gd name="connsiteX0" fmla="*/ 0 w 6687"/>
                <a:gd name="connsiteY0" fmla="*/ 0 h 85122"/>
                <a:gd name="connsiteX1" fmla="*/ 0 w 6687"/>
                <a:gd name="connsiteY1" fmla="*/ 85122 h 8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122">
                  <a:moveTo>
                    <a:pt x="0" y="0"/>
                  </a:moveTo>
                  <a:lnTo>
                    <a:pt x="0" y="8512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2039DE-3CDF-5A48-657F-1F7A5877D5CF}"/>
                </a:ext>
              </a:extLst>
            </p:cNvPr>
            <p:cNvSpPr/>
            <p:nvPr/>
          </p:nvSpPr>
          <p:spPr>
            <a:xfrm>
              <a:off x="2529210" y="94801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EA7951E-F9C3-91E6-CB4C-56D84C444EEB}"/>
                </a:ext>
              </a:extLst>
            </p:cNvPr>
            <p:cNvSpPr/>
            <p:nvPr/>
          </p:nvSpPr>
          <p:spPr>
            <a:xfrm>
              <a:off x="2529210" y="933787"/>
              <a:ext cx="6687" cy="14227"/>
            </a:xfrm>
            <a:custGeom>
              <a:avLst/>
              <a:gdLst>
                <a:gd name="connsiteX0" fmla="*/ 0 w 6687"/>
                <a:gd name="connsiteY0" fmla="*/ 14227 h 14227"/>
                <a:gd name="connsiteX1" fmla="*/ 0 w 6687"/>
                <a:gd name="connsiteY1" fmla="*/ 0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1422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B181D76-626F-54DD-8629-B817F9864C74}"/>
                </a:ext>
              </a:extLst>
            </p:cNvPr>
            <p:cNvSpPr/>
            <p:nvPr/>
          </p:nvSpPr>
          <p:spPr>
            <a:xfrm>
              <a:off x="2529210" y="89125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6C75D209-FD08-9720-8988-531CDEECB4FC}"/>
                </a:ext>
              </a:extLst>
            </p:cNvPr>
            <p:cNvSpPr/>
            <p:nvPr/>
          </p:nvSpPr>
          <p:spPr>
            <a:xfrm>
              <a:off x="2529210" y="87707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3CC2E17-F521-185C-A1AF-0A009EFECCC5}"/>
                </a:ext>
              </a:extLst>
            </p:cNvPr>
            <p:cNvSpPr/>
            <p:nvPr/>
          </p:nvSpPr>
          <p:spPr>
            <a:xfrm>
              <a:off x="2529210" y="83453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921966F-156E-C4CD-C704-ADB49D943F89}"/>
                </a:ext>
              </a:extLst>
            </p:cNvPr>
            <p:cNvSpPr/>
            <p:nvPr/>
          </p:nvSpPr>
          <p:spPr>
            <a:xfrm>
              <a:off x="2529210" y="82035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E9C0EC69-20B7-D97B-477F-DE20F4CEADFC}"/>
                </a:ext>
              </a:extLst>
            </p:cNvPr>
            <p:cNvSpPr/>
            <p:nvPr/>
          </p:nvSpPr>
          <p:spPr>
            <a:xfrm>
              <a:off x="2529210" y="7778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5526344-E28C-D914-4CC4-D21D25035F66}"/>
                </a:ext>
              </a:extLst>
            </p:cNvPr>
            <p:cNvSpPr/>
            <p:nvPr/>
          </p:nvSpPr>
          <p:spPr>
            <a:xfrm>
              <a:off x="2529210" y="76363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79C23B63-1DDB-E560-7D69-F64EF5E39793}"/>
                </a:ext>
              </a:extLst>
            </p:cNvPr>
            <p:cNvSpPr/>
            <p:nvPr/>
          </p:nvSpPr>
          <p:spPr>
            <a:xfrm>
              <a:off x="1702176" y="600870"/>
              <a:ext cx="6687" cy="134411"/>
            </a:xfrm>
            <a:custGeom>
              <a:avLst/>
              <a:gdLst>
                <a:gd name="connsiteX0" fmla="*/ 0 w 6687"/>
                <a:gd name="connsiteY0" fmla="*/ 0 h 134411"/>
                <a:gd name="connsiteX1" fmla="*/ 0 w 6687"/>
                <a:gd name="connsiteY1" fmla="*/ 134411 h 134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4411">
                  <a:moveTo>
                    <a:pt x="0" y="0"/>
                  </a:moveTo>
                  <a:lnTo>
                    <a:pt x="0" y="13441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0D861AE9-8762-3C7D-5117-B8B5BEE5E854}"/>
                </a:ext>
              </a:extLst>
            </p:cNvPr>
            <p:cNvSpPr/>
            <p:nvPr/>
          </p:nvSpPr>
          <p:spPr>
            <a:xfrm>
              <a:off x="1867570" y="658213"/>
              <a:ext cx="6687" cy="48710"/>
            </a:xfrm>
            <a:custGeom>
              <a:avLst/>
              <a:gdLst>
                <a:gd name="connsiteX0" fmla="*/ 0 w 6687"/>
                <a:gd name="connsiteY0" fmla="*/ 0 h 48710"/>
                <a:gd name="connsiteX1" fmla="*/ 0 w 6687"/>
                <a:gd name="connsiteY1" fmla="*/ 48710 h 48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710">
                  <a:moveTo>
                    <a:pt x="0" y="0"/>
                  </a:moveTo>
                  <a:lnTo>
                    <a:pt x="0" y="4871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66141FCB-88DF-53DD-38EB-813A0A350483}"/>
                </a:ext>
              </a:extLst>
            </p:cNvPr>
            <p:cNvSpPr/>
            <p:nvPr/>
          </p:nvSpPr>
          <p:spPr>
            <a:xfrm>
              <a:off x="2198356" y="653776"/>
              <a:ext cx="6687" cy="24789"/>
            </a:xfrm>
            <a:custGeom>
              <a:avLst/>
              <a:gdLst>
                <a:gd name="connsiteX0" fmla="*/ 0 w 6687"/>
                <a:gd name="connsiteY0" fmla="*/ 0 h 24789"/>
                <a:gd name="connsiteX1" fmla="*/ 0 w 6687"/>
                <a:gd name="connsiteY1" fmla="*/ 24789 h 24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4789">
                  <a:moveTo>
                    <a:pt x="0" y="0"/>
                  </a:moveTo>
                  <a:lnTo>
                    <a:pt x="0" y="2478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1499DA34-B863-7C2C-187F-540A9519322E}"/>
                </a:ext>
              </a:extLst>
            </p:cNvPr>
            <p:cNvSpPr/>
            <p:nvPr/>
          </p:nvSpPr>
          <p:spPr>
            <a:xfrm>
              <a:off x="2363750" y="62893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9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D5BFEE5D-948F-B012-1E9C-755936DBAE19}"/>
                </a:ext>
              </a:extLst>
            </p:cNvPr>
            <p:cNvSpPr/>
            <p:nvPr/>
          </p:nvSpPr>
          <p:spPr>
            <a:xfrm>
              <a:off x="2529210" y="60767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EFD87D31-C4D3-2DE5-E112-9853F53C49F3}"/>
                </a:ext>
              </a:extLst>
            </p:cNvPr>
            <p:cNvSpPr/>
            <p:nvPr/>
          </p:nvSpPr>
          <p:spPr>
            <a:xfrm>
              <a:off x="2529210" y="59349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13526E42-EDC6-A004-EE44-59D119917C06}"/>
                </a:ext>
              </a:extLst>
            </p:cNvPr>
            <p:cNvSpPr/>
            <p:nvPr/>
          </p:nvSpPr>
          <p:spPr>
            <a:xfrm>
              <a:off x="2032963" y="565133"/>
              <a:ext cx="6687" cy="44321"/>
            </a:xfrm>
            <a:custGeom>
              <a:avLst/>
              <a:gdLst>
                <a:gd name="connsiteX0" fmla="*/ 0 w 6687"/>
                <a:gd name="connsiteY0" fmla="*/ 44321 h 44321"/>
                <a:gd name="connsiteX1" fmla="*/ 0 w 6687"/>
                <a:gd name="connsiteY1" fmla="*/ 0 h 4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4321">
                  <a:moveTo>
                    <a:pt x="0" y="4432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67C68B1E-FAB0-EC85-7177-5EA8F5BB4C90}"/>
                </a:ext>
              </a:extLst>
            </p:cNvPr>
            <p:cNvSpPr/>
            <p:nvPr/>
          </p:nvSpPr>
          <p:spPr>
            <a:xfrm>
              <a:off x="2529210" y="508417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53F17FC4-B449-2650-BC54-E076A5D34D7D}"/>
                </a:ext>
              </a:extLst>
            </p:cNvPr>
            <p:cNvSpPr/>
            <p:nvPr/>
          </p:nvSpPr>
          <p:spPr>
            <a:xfrm>
              <a:off x="2529210" y="480060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62E61DE0-EE5E-E58F-E9A1-657BA238A644}"/>
                </a:ext>
              </a:extLst>
            </p:cNvPr>
            <p:cNvSpPr/>
            <p:nvPr/>
          </p:nvSpPr>
          <p:spPr>
            <a:xfrm>
              <a:off x="2363750" y="451702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464B829D-CD2A-89B7-9A86-32BBD7B20066}"/>
                </a:ext>
              </a:extLst>
            </p:cNvPr>
            <p:cNvSpPr/>
            <p:nvPr/>
          </p:nvSpPr>
          <p:spPr>
            <a:xfrm>
              <a:off x="2198356" y="40916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98937EE-10A8-DBF3-35E5-53D2694C8899}"/>
                </a:ext>
              </a:extLst>
            </p:cNvPr>
            <p:cNvSpPr/>
            <p:nvPr/>
          </p:nvSpPr>
          <p:spPr>
            <a:xfrm>
              <a:off x="2363750" y="324091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7A4AF3DA-84B1-E984-48AE-4E0F006949BA}"/>
                </a:ext>
              </a:extLst>
            </p:cNvPr>
            <p:cNvSpPr/>
            <p:nvPr/>
          </p:nvSpPr>
          <p:spPr>
            <a:xfrm>
              <a:off x="2529210" y="35244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BAAE0B97-CA30-3093-7582-78509CD0F34E}"/>
                </a:ext>
              </a:extLst>
            </p:cNvPr>
            <p:cNvSpPr/>
            <p:nvPr/>
          </p:nvSpPr>
          <p:spPr>
            <a:xfrm>
              <a:off x="2529210" y="33827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17267096-9BA2-129C-FE06-D54403197752}"/>
                </a:ext>
              </a:extLst>
            </p:cNvPr>
            <p:cNvSpPr/>
            <p:nvPr/>
          </p:nvSpPr>
          <p:spPr>
            <a:xfrm>
              <a:off x="2529210" y="29573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84D86FFC-46AD-C073-C3A3-A9AF56398ACF}"/>
                </a:ext>
              </a:extLst>
            </p:cNvPr>
            <p:cNvSpPr/>
            <p:nvPr/>
          </p:nvSpPr>
          <p:spPr>
            <a:xfrm>
              <a:off x="2529210" y="28155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9AB32A99-B7D4-0848-CF16-D0A4ADB81101}"/>
                </a:ext>
              </a:extLst>
            </p:cNvPr>
            <p:cNvSpPr/>
            <p:nvPr/>
          </p:nvSpPr>
          <p:spPr>
            <a:xfrm>
              <a:off x="2363750" y="253196"/>
              <a:ext cx="6687" cy="70894"/>
            </a:xfrm>
            <a:custGeom>
              <a:avLst/>
              <a:gdLst>
                <a:gd name="connsiteX0" fmla="*/ 0 w 6687"/>
                <a:gd name="connsiteY0" fmla="*/ 70895 h 70894"/>
                <a:gd name="connsiteX1" fmla="*/ 0 w 6687"/>
                <a:gd name="connsiteY1" fmla="*/ 0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7089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1CCF1D00-85F0-E26A-1061-CFDC821F8414}"/>
                </a:ext>
              </a:extLst>
            </p:cNvPr>
            <p:cNvSpPr/>
            <p:nvPr/>
          </p:nvSpPr>
          <p:spPr>
            <a:xfrm>
              <a:off x="1205996" y="4618491"/>
              <a:ext cx="6687" cy="2107701"/>
            </a:xfrm>
            <a:custGeom>
              <a:avLst/>
              <a:gdLst>
                <a:gd name="connsiteX0" fmla="*/ 0 w 6687"/>
                <a:gd name="connsiteY0" fmla="*/ 0 h 2107701"/>
                <a:gd name="connsiteX1" fmla="*/ 0 w 6687"/>
                <a:gd name="connsiteY1" fmla="*/ 2107702 h 2107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07701">
                  <a:moveTo>
                    <a:pt x="0" y="0"/>
                  </a:moveTo>
                  <a:lnTo>
                    <a:pt x="0" y="210770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7193E271-3BB4-BCF3-EAB9-C3BC869F2D3E}"/>
                </a:ext>
              </a:extLst>
            </p:cNvPr>
            <p:cNvSpPr/>
            <p:nvPr/>
          </p:nvSpPr>
          <p:spPr>
            <a:xfrm>
              <a:off x="2198356" y="6726193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FC6C52C0-D7BA-4317-485D-26DE39A9FB5D}"/>
                </a:ext>
              </a:extLst>
            </p:cNvPr>
            <p:cNvSpPr/>
            <p:nvPr/>
          </p:nvSpPr>
          <p:spPr>
            <a:xfrm>
              <a:off x="2363750" y="6761640"/>
              <a:ext cx="6687" cy="21268"/>
            </a:xfrm>
            <a:custGeom>
              <a:avLst/>
              <a:gdLst>
                <a:gd name="connsiteX0" fmla="*/ 0 w 6687"/>
                <a:gd name="connsiteY0" fmla="*/ 21269 h 21268"/>
                <a:gd name="connsiteX1" fmla="*/ 0 w 6687"/>
                <a:gd name="connsiteY1" fmla="*/ 0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2126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BAF44C20-6D3C-C4A6-6BD8-7DC1B445F83D}"/>
                </a:ext>
              </a:extLst>
            </p:cNvPr>
            <p:cNvSpPr/>
            <p:nvPr/>
          </p:nvSpPr>
          <p:spPr>
            <a:xfrm>
              <a:off x="2198356" y="6676566"/>
              <a:ext cx="6687" cy="49626"/>
            </a:xfrm>
            <a:custGeom>
              <a:avLst/>
              <a:gdLst>
                <a:gd name="connsiteX0" fmla="*/ 0 w 6687"/>
                <a:gd name="connsiteY0" fmla="*/ 49627 h 49626"/>
                <a:gd name="connsiteX1" fmla="*/ 0 w 6687"/>
                <a:gd name="connsiteY1" fmla="*/ 0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4962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25DABFFC-AC2A-0AB3-AA76-2AE578E48D48}"/>
                </a:ext>
              </a:extLst>
            </p:cNvPr>
            <p:cNvSpPr/>
            <p:nvPr/>
          </p:nvSpPr>
          <p:spPr>
            <a:xfrm>
              <a:off x="1205996" y="4618491"/>
              <a:ext cx="6687" cy="132626"/>
            </a:xfrm>
            <a:custGeom>
              <a:avLst/>
              <a:gdLst>
                <a:gd name="connsiteX0" fmla="*/ 0 w 6687"/>
                <a:gd name="connsiteY0" fmla="*/ 0 h 132626"/>
                <a:gd name="connsiteX1" fmla="*/ 0 w 6687"/>
                <a:gd name="connsiteY1" fmla="*/ 132627 h 132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2626">
                  <a:moveTo>
                    <a:pt x="0" y="0"/>
                  </a:moveTo>
                  <a:lnTo>
                    <a:pt x="0" y="13262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90D4FD61-835A-CF0C-FAF4-99381CA24D03}"/>
                </a:ext>
              </a:extLst>
            </p:cNvPr>
            <p:cNvSpPr/>
            <p:nvPr/>
          </p:nvSpPr>
          <p:spPr>
            <a:xfrm>
              <a:off x="1371389" y="4751118"/>
              <a:ext cx="6687" cy="1835648"/>
            </a:xfrm>
            <a:custGeom>
              <a:avLst/>
              <a:gdLst>
                <a:gd name="connsiteX0" fmla="*/ 0 w 6687"/>
                <a:gd name="connsiteY0" fmla="*/ 0 h 1835648"/>
                <a:gd name="connsiteX1" fmla="*/ 0 w 6687"/>
                <a:gd name="connsiteY1" fmla="*/ 1835648 h 183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35648">
                  <a:moveTo>
                    <a:pt x="0" y="0"/>
                  </a:moveTo>
                  <a:lnTo>
                    <a:pt x="0" y="183564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CC55C39-C6CB-68BC-4766-93B3126D6E63}"/>
                </a:ext>
              </a:extLst>
            </p:cNvPr>
            <p:cNvSpPr/>
            <p:nvPr/>
          </p:nvSpPr>
          <p:spPr>
            <a:xfrm>
              <a:off x="2032963" y="6539503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3A943855-1F22-E641-8BED-1CAB34CD8AB9}"/>
                </a:ext>
              </a:extLst>
            </p:cNvPr>
            <p:cNvSpPr/>
            <p:nvPr/>
          </p:nvSpPr>
          <p:spPr>
            <a:xfrm>
              <a:off x="2198356" y="6539503"/>
              <a:ext cx="6687" cy="51989"/>
            </a:xfrm>
            <a:custGeom>
              <a:avLst/>
              <a:gdLst>
                <a:gd name="connsiteX0" fmla="*/ 0 w 6687"/>
                <a:gd name="connsiteY0" fmla="*/ 0 h 51989"/>
                <a:gd name="connsiteX1" fmla="*/ 0 w 6687"/>
                <a:gd name="connsiteY1" fmla="*/ 5199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0"/>
                  </a:moveTo>
                  <a:lnTo>
                    <a:pt x="0" y="5199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86953AD-20B9-728C-54EB-77984C6635C1}"/>
                </a:ext>
              </a:extLst>
            </p:cNvPr>
            <p:cNvSpPr/>
            <p:nvPr/>
          </p:nvSpPr>
          <p:spPr>
            <a:xfrm>
              <a:off x="2198356" y="6487513"/>
              <a:ext cx="6687" cy="51989"/>
            </a:xfrm>
            <a:custGeom>
              <a:avLst/>
              <a:gdLst>
                <a:gd name="connsiteX0" fmla="*/ 0 w 6687"/>
                <a:gd name="connsiteY0" fmla="*/ 51989 h 51989"/>
                <a:gd name="connsiteX1" fmla="*/ 0 w 6687"/>
                <a:gd name="connsiteY1" fmla="*/ 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5198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A16FCB7-ED18-AEA5-3795-4CB3DDE1E86A}"/>
                </a:ext>
              </a:extLst>
            </p:cNvPr>
            <p:cNvSpPr/>
            <p:nvPr/>
          </p:nvSpPr>
          <p:spPr>
            <a:xfrm>
              <a:off x="2363750" y="6487513"/>
              <a:ext cx="6687" cy="18905"/>
            </a:xfrm>
            <a:custGeom>
              <a:avLst/>
              <a:gdLst>
                <a:gd name="connsiteX0" fmla="*/ 0 w 6687"/>
                <a:gd name="connsiteY0" fmla="*/ 0 h 18905"/>
                <a:gd name="connsiteX1" fmla="*/ 0 w 6687"/>
                <a:gd name="connsiteY1" fmla="*/ 18905 h 1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905">
                  <a:moveTo>
                    <a:pt x="0" y="0"/>
                  </a:moveTo>
                  <a:lnTo>
                    <a:pt x="0" y="1890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A2A73364-E5D9-9C54-BEB6-0357EB02C920}"/>
                </a:ext>
              </a:extLst>
            </p:cNvPr>
            <p:cNvSpPr/>
            <p:nvPr/>
          </p:nvSpPr>
          <p:spPr>
            <a:xfrm>
              <a:off x="2363750" y="6407166"/>
              <a:ext cx="6687" cy="80347"/>
            </a:xfrm>
            <a:custGeom>
              <a:avLst/>
              <a:gdLst>
                <a:gd name="connsiteX0" fmla="*/ 0 w 6687"/>
                <a:gd name="connsiteY0" fmla="*/ 80348 h 80347"/>
                <a:gd name="connsiteX1" fmla="*/ 0 w 6687"/>
                <a:gd name="connsiteY1" fmla="*/ 0 h 8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0347">
                  <a:moveTo>
                    <a:pt x="0" y="8034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BC4AEF83-6047-23E8-A340-1060A8DAAC9C}"/>
                </a:ext>
              </a:extLst>
            </p:cNvPr>
            <p:cNvSpPr/>
            <p:nvPr/>
          </p:nvSpPr>
          <p:spPr>
            <a:xfrm>
              <a:off x="1371389" y="4367417"/>
              <a:ext cx="6687" cy="383700"/>
            </a:xfrm>
            <a:custGeom>
              <a:avLst/>
              <a:gdLst>
                <a:gd name="connsiteX0" fmla="*/ 0 w 6687"/>
                <a:gd name="connsiteY0" fmla="*/ 383701 h 383700"/>
                <a:gd name="connsiteX1" fmla="*/ 0 w 6687"/>
                <a:gd name="connsiteY1" fmla="*/ 0 h 38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83700">
                  <a:moveTo>
                    <a:pt x="0" y="38370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ED0C4B9-D35D-2AA7-2B85-A49B41B4A917}"/>
                </a:ext>
              </a:extLst>
            </p:cNvPr>
            <p:cNvSpPr/>
            <p:nvPr/>
          </p:nvSpPr>
          <p:spPr>
            <a:xfrm>
              <a:off x="1536783" y="4367417"/>
              <a:ext cx="6687" cy="810372"/>
            </a:xfrm>
            <a:custGeom>
              <a:avLst/>
              <a:gdLst>
                <a:gd name="connsiteX0" fmla="*/ 0 w 6687"/>
                <a:gd name="connsiteY0" fmla="*/ 0 h 810372"/>
                <a:gd name="connsiteX1" fmla="*/ 0 w 6687"/>
                <a:gd name="connsiteY1" fmla="*/ 810372 h 8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10372">
                  <a:moveTo>
                    <a:pt x="0" y="0"/>
                  </a:moveTo>
                  <a:lnTo>
                    <a:pt x="0" y="81037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878614AC-4F67-2041-5776-05A50AC9D4AB}"/>
                </a:ext>
              </a:extLst>
            </p:cNvPr>
            <p:cNvSpPr/>
            <p:nvPr/>
          </p:nvSpPr>
          <p:spPr>
            <a:xfrm>
              <a:off x="1702176" y="5177790"/>
              <a:ext cx="6687" cy="863567"/>
            </a:xfrm>
            <a:custGeom>
              <a:avLst/>
              <a:gdLst>
                <a:gd name="connsiteX0" fmla="*/ 0 w 6687"/>
                <a:gd name="connsiteY0" fmla="*/ 0 h 863567"/>
                <a:gd name="connsiteX1" fmla="*/ 0 w 6687"/>
                <a:gd name="connsiteY1" fmla="*/ 863568 h 86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3567">
                  <a:moveTo>
                    <a:pt x="0" y="0"/>
                  </a:moveTo>
                  <a:lnTo>
                    <a:pt x="0" y="86356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613179C1-A6A7-691A-7C79-14CE69956249}"/>
                </a:ext>
              </a:extLst>
            </p:cNvPr>
            <p:cNvSpPr/>
            <p:nvPr/>
          </p:nvSpPr>
          <p:spPr>
            <a:xfrm>
              <a:off x="1867570" y="6041357"/>
              <a:ext cx="6687" cy="117627"/>
            </a:xfrm>
            <a:custGeom>
              <a:avLst/>
              <a:gdLst>
                <a:gd name="connsiteX0" fmla="*/ 0 w 6687"/>
                <a:gd name="connsiteY0" fmla="*/ 0 h 117627"/>
                <a:gd name="connsiteX1" fmla="*/ 0 w 6687"/>
                <a:gd name="connsiteY1" fmla="*/ 117628 h 11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7627">
                  <a:moveTo>
                    <a:pt x="0" y="0"/>
                  </a:moveTo>
                  <a:lnTo>
                    <a:pt x="0" y="11762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40C3F36-6AC0-30D7-21D6-E3E8B5E1D84B}"/>
                </a:ext>
              </a:extLst>
            </p:cNvPr>
            <p:cNvSpPr/>
            <p:nvPr/>
          </p:nvSpPr>
          <p:spPr>
            <a:xfrm>
              <a:off x="2363750" y="6158985"/>
              <a:ext cx="6687" cy="92211"/>
            </a:xfrm>
            <a:custGeom>
              <a:avLst/>
              <a:gdLst>
                <a:gd name="connsiteX0" fmla="*/ 0 w 6687"/>
                <a:gd name="connsiteY0" fmla="*/ 0 h 92211"/>
                <a:gd name="connsiteX1" fmla="*/ 0 w 6687"/>
                <a:gd name="connsiteY1" fmla="*/ 92212 h 9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211">
                  <a:moveTo>
                    <a:pt x="0" y="0"/>
                  </a:moveTo>
                  <a:lnTo>
                    <a:pt x="0" y="9221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BF1AF8E7-F0B7-E3C1-7566-7A8FB469ED12}"/>
                </a:ext>
              </a:extLst>
            </p:cNvPr>
            <p:cNvSpPr/>
            <p:nvPr/>
          </p:nvSpPr>
          <p:spPr>
            <a:xfrm>
              <a:off x="2363750" y="6066822"/>
              <a:ext cx="6687" cy="92163"/>
            </a:xfrm>
            <a:custGeom>
              <a:avLst/>
              <a:gdLst>
                <a:gd name="connsiteX0" fmla="*/ 0 w 6687"/>
                <a:gd name="connsiteY0" fmla="*/ 92164 h 92163"/>
                <a:gd name="connsiteX1" fmla="*/ 0 w 6687"/>
                <a:gd name="connsiteY1" fmla="*/ 0 h 9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163">
                  <a:moveTo>
                    <a:pt x="0" y="9216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ADD89371-6AD7-D20B-A378-55973ADCC1F3}"/>
                </a:ext>
              </a:extLst>
            </p:cNvPr>
            <p:cNvSpPr/>
            <p:nvPr/>
          </p:nvSpPr>
          <p:spPr>
            <a:xfrm>
              <a:off x="1867570" y="5642995"/>
              <a:ext cx="6687" cy="398362"/>
            </a:xfrm>
            <a:custGeom>
              <a:avLst/>
              <a:gdLst>
                <a:gd name="connsiteX0" fmla="*/ 0 w 6687"/>
                <a:gd name="connsiteY0" fmla="*/ 398362 h 398362"/>
                <a:gd name="connsiteX1" fmla="*/ 0 w 6687"/>
                <a:gd name="connsiteY1" fmla="*/ 0 h 398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98362">
                  <a:moveTo>
                    <a:pt x="0" y="39836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8D9DE65-E795-B81D-8260-B93E5AEBC67C}"/>
                </a:ext>
              </a:extLst>
            </p:cNvPr>
            <p:cNvSpPr/>
            <p:nvPr/>
          </p:nvSpPr>
          <p:spPr>
            <a:xfrm>
              <a:off x="2032963" y="5360911"/>
              <a:ext cx="6687" cy="282084"/>
            </a:xfrm>
            <a:custGeom>
              <a:avLst/>
              <a:gdLst>
                <a:gd name="connsiteX0" fmla="*/ 0 w 6687"/>
                <a:gd name="connsiteY0" fmla="*/ 282084 h 282084"/>
                <a:gd name="connsiteX1" fmla="*/ 0 w 6687"/>
                <a:gd name="connsiteY1" fmla="*/ 0 h 28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2084">
                  <a:moveTo>
                    <a:pt x="0" y="28208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CD8A1EB3-8E29-714B-4A50-02698BCA5962}"/>
                </a:ext>
              </a:extLst>
            </p:cNvPr>
            <p:cNvSpPr/>
            <p:nvPr/>
          </p:nvSpPr>
          <p:spPr>
            <a:xfrm>
              <a:off x="2198356" y="5360911"/>
              <a:ext cx="6687" cy="521584"/>
            </a:xfrm>
            <a:custGeom>
              <a:avLst/>
              <a:gdLst>
                <a:gd name="connsiteX0" fmla="*/ 0 w 6687"/>
                <a:gd name="connsiteY0" fmla="*/ 0 h 521584"/>
                <a:gd name="connsiteX1" fmla="*/ 0 w 6687"/>
                <a:gd name="connsiteY1" fmla="*/ 521584 h 521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1584">
                  <a:moveTo>
                    <a:pt x="0" y="0"/>
                  </a:moveTo>
                  <a:lnTo>
                    <a:pt x="0" y="52158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DC9B43F7-DC69-5C4D-7837-A541BE51DF86}"/>
                </a:ext>
              </a:extLst>
            </p:cNvPr>
            <p:cNvSpPr/>
            <p:nvPr/>
          </p:nvSpPr>
          <p:spPr>
            <a:xfrm>
              <a:off x="2198356" y="5360911"/>
              <a:ext cx="6687" cy="365615"/>
            </a:xfrm>
            <a:custGeom>
              <a:avLst/>
              <a:gdLst>
                <a:gd name="connsiteX0" fmla="*/ 0 w 6687"/>
                <a:gd name="connsiteY0" fmla="*/ 0 h 365615"/>
                <a:gd name="connsiteX1" fmla="*/ 0 w 6687"/>
                <a:gd name="connsiteY1" fmla="*/ 365615 h 365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5615">
                  <a:moveTo>
                    <a:pt x="0" y="0"/>
                  </a:moveTo>
                  <a:lnTo>
                    <a:pt x="0" y="36561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BB5503A6-2CF2-173D-301A-FFF8654AC07A}"/>
                </a:ext>
              </a:extLst>
            </p:cNvPr>
            <p:cNvSpPr/>
            <p:nvPr/>
          </p:nvSpPr>
          <p:spPr>
            <a:xfrm>
              <a:off x="2363750" y="5471304"/>
              <a:ext cx="6687" cy="255221"/>
            </a:xfrm>
            <a:custGeom>
              <a:avLst/>
              <a:gdLst>
                <a:gd name="connsiteX0" fmla="*/ 0 w 6687"/>
                <a:gd name="connsiteY0" fmla="*/ 255222 h 255221"/>
                <a:gd name="connsiteX1" fmla="*/ 0 w 6687"/>
                <a:gd name="connsiteY1" fmla="*/ 0 h 25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55221">
                  <a:moveTo>
                    <a:pt x="0" y="25522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046C4B65-EFF8-407A-35F1-4C97BFBA57F5}"/>
                </a:ext>
              </a:extLst>
            </p:cNvPr>
            <p:cNvSpPr/>
            <p:nvPr/>
          </p:nvSpPr>
          <p:spPr>
            <a:xfrm>
              <a:off x="2198356" y="5090015"/>
              <a:ext cx="6687" cy="270895"/>
            </a:xfrm>
            <a:custGeom>
              <a:avLst/>
              <a:gdLst>
                <a:gd name="connsiteX0" fmla="*/ 0 w 6687"/>
                <a:gd name="connsiteY0" fmla="*/ 270896 h 270895"/>
                <a:gd name="connsiteX1" fmla="*/ 0 w 6687"/>
                <a:gd name="connsiteY1" fmla="*/ 0 h 270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70895">
                  <a:moveTo>
                    <a:pt x="0" y="27089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CA8018DA-9B0C-59B8-2555-F8766AF437E1}"/>
                </a:ext>
              </a:extLst>
            </p:cNvPr>
            <p:cNvSpPr/>
            <p:nvPr/>
          </p:nvSpPr>
          <p:spPr>
            <a:xfrm>
              <a:off x="2363750" y="5090015"/>
              <a:ext cx="6687" cy="55124"/>
            </a:xfrm>
            <a:custGeom>
              <a:avLst/>
              <a:gdLst>
                <a:gd name="connsiteX0" fmla="*/ 0 w 6687"/>
                <a:gd name="connsiteY0" fmla="*/ 0 h 55124"/>
                <a:gd name="connsiteX1" fmla="*/ 0 w 6687"/>
                <a:gd name="connsiteY1" fmla="*/ 55124 h 5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5124">
                  <a:moveTo>
                    <a:pt x="0" y="0"/>
                  </a:moveTo>
                  <a:lnTo>
                    <a:pt x="0" y="5512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EB2D96F2-12EB-EB59-502B-F9636C6603B1}"/>
                </a:ext>
              </a:extLst>
            </p:cNvPr>
            <p:cNvSpPr/>
            <p:nvPr/>
          </p:nvSpPr>
          <p:spPr>
            <a:xfrm>
              <a:off x="2363750" y="5003349"/>
              <a:ext cx="6687" cy="86665"/>
            </a:xfrm>
            <a:custGeom>
              <a:avLst/>
              <a:gdLst>
                <a:gd name="connsiteX0" fmla="*/ 0 w 6687"/>
                <a:gd name="connsiteY0" fmla="*/ 86666 h 86665"/>
                <a:gd name="connsiteX1" fmla="*/ 0 w 6687"/>
                <a:gd name="connsiteY1" fmla="*/ 0 h 86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665">
                  <a:moveTo>
                    <a:pt x="0" y="8666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179B7B7-BEBC-AAED-BE27-5C8FAEEF3A19}"/>
                </a:ext>
              </a:extLst>
            </p:cNvPr>
            <p:cNvSpPr/>
            <p:nvPr/>
          </p:nvSpPr>
          <p:spPr>
            <a:xfrm>
              <a:off x="2198356" y="4744607"/>
              <a:ext cx="6687" cy="616303"/>
            </a:xfrm>
            <a:custGeom>
              <a:avLst/>
              <a:gdLst>
                <a:gd name="connsiteX0" fmla="*/ 0 w 6687"/>
                <a:gd name="connsiteY0" fmla="*/ 616303 h 616303"/>
                <a:gd name="connsiteX1" fmla="*/ 0 w 6687"/>
                <a:gd name="connsiteY1" fmla="*/ 0 h 616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16303">
                  <a:moveTo>
                    <a:pt x="0" y="61630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716CD4C-9442-67AE-31A0-10EFC27881FD}"/>
                </a:ext>
              </a:extLst>
            </p:cNvPr>
            <p:cNvSpPr/>
            <p:nvPr/>
          </p:nvSpPr>
          <p:spPr>
            <a:xfrm>
              <a:off x="2363750" y="4744607"/>
              <a:ext cx="6687" cy="116952"/>
            </a:xfrm>
            <a:custGeom>
              <a:avLst/>
              <a:gdLst>
                <a:gd name="connsiteX0" fmla="*/ 0 w 6687"/>
                <a:gd name="connsiteY0" fmla="*/ 0 h 116952"/>
                <a:gd name="connsiteX1" fmla="*/ 0 w 6687"/>
                <a:gd name="connsiteY1" fmla="*/ 116952 h 11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6952">
                  <a:moveTo>
                    <a:pt x="0" y="0"/>
                  </a:moveTo>
                  <a:lnTo>
                    <a:pt x="0" y="11695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BB16E1C1-EFBE-1C14-55E4-90881E955E08}"/>
                </a:ext>
              </a:extLst>
            </p:cNvPr>
            <p:cNvSpPr/>
            <p:nvPr/>
          </p:nvSpPr>
          <p:spPr>
            <a:xfrm>
              <a:off x="2363750" y="4744607"/>
              <a:ext cx="6687" cy="31878"/>
            </a:xfrm>
            <a:custGeom>
              <a:avLst/>
              <a:gdLst>
                <a:gd name="connsiteX0" fmla="*/ 0 w 6687"/>
                <a:gd name="connsiteY0" fmla="*/ 0 h 31878"/>
                <a:gd name="connsiteX1" fmla="*/ 0 w 6687"/>
                <a:gd name="connsiteY1" fmla="*/ 31879 h 3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878">
                  <a:moveTo>
                    <a:pt x="0" y="0"/>
                  </a:moveTo>
                  <a:lnTo>
                    <a:pt x="0" y="318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C7B9F8A7-F58F-0B1D-6022-12940879A21D}"/>
                </a:ext>
              </a:extLst>
            </p:cNvPr>
            <p:cNvSpPr/>
            <p:nvPr/>
          </p:nvSpPr>
          <p:spPr>
            <a:xfrm>
              <a:off x="2363750" y="4691412"/>
              <a:ext cx="6687" cy="53195"/>
            </a:xfrm>
            <a:custGeom>
              <a:avLst/>
              <a:gdLst>
                <a:gd name="connsiteX0" fmla="*/ 0 w 6687"/>
                <a:gd name="connsiteY0" fmla="*/ 53195 h 53195"/>
                <a:gd name="connsiteX1" fmla="*/ 0 w 6687"/>
                <a:gd name="connsiteY1" fmla="*/ 0 h 5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95">
                  <a:moveTo>
                    <a:pt x="0" y="5319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A5EC2E27-A61B-23D1-D0B9-36BCE7B98CDF}"/>
                </a:ext>
              </a:extLst>
            </p:cNvPr>
            <p:cNvSpPr/>
            <p:nvPr/>
          </p:nvSpPr>
          <p:spPr>
            <a:xfrm>
              <a:off x="1702176" y="4314173"/>
              <a:ext cx="6687" cy="863616"/>
            </a:xfrm>
            <a:custGeom>
              <a:avLst/>
              <a:gdLst>
                <a:gd name="connsiteX0" fmla="*/ 0 w 6687"/>
                <a:gd name="connsiteY0" fmla="*/ 863616 h 863616"/>
                <a:gd name="connsiteX1" fmla="*/ 0 w 6687"/>
                <a:gd name="connsiteY1" fmla="*/ 0 h 86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3616">
                  <a:moveTo>
                    <a:pt x="0" y="8636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6060D8F2-D5D6-66F1-7B8E-1864F49E9D7E}"/>
                </a:ext>
              </a:extLst>
            </p:cNvPr>
            <p:cNvSpPr/>
            <p:nvPr/>
          </p:nvSpPr>
          <p:spPr>
            <a:xfrm>
              <a:off x="2032963" y="4314173"/>
              <a:ext cx="6687" cy="292164"/>
            </a:xfrm>
            <a:custGeom>
              <a:avLst/>
              <a:gdLst>
                <a:gd name="connsiteX0" fmla="*/ 0 w 6687"/>
                <a:gd name="connsiteY0" fmla="*/ 0 h 292164"/>
                <a:gd name="connsiteX1" fmla="*/ 0 w 6687"/>
                <a:gd name="connsiteY1" fmla="*/ 292164 h 29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2164">
                  <a:moveTo>
                    <a:pt x="0" y="0"/>
                  </a:moveTo>
                  <a:lnTo>
                    <a:pt x="0" y="29216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C3358A7A-F747-489D-7D1B-D8C2904ADF1F}"/>
                </a:ext>
              </a:extLst>
            </p:cNvPr>
            <p:cNvSpPr/>
            <p:nvPr/>
          </p:nvSpPr>
          <p:spPr>
            <a:xfrm>
              <a:off x="2032963" y="4022009"/>
              <a:ext cx="6687" cy="292164"/>
            </a:xfrm>
            <a:custGeom>
              <a:avLst/>
              <a:gdLst>
                <a:gd name="connsiteX0" fmla="*/ 0 w 6687"/>
                <a:gd name="connsiteY0" fmla="*/ 292164 h 292164"/>
                <a:gd name="connsiteX1" fmla="*/ 0 w 6687"/>
                <a:gd name="connsiteY1" fmla="*/ 0 h 29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2164">
                  <a:moveTo>
                    <a:pt x="0" y="29216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89BD436E-6BE0-09AF-C03C-9BBAA8989F89}"/>
                </a:ext>
              </a:extLst>
            </p:cNvPr>
            <p:cNvSpPr/>
            <p:nvPr/>
          </p:nvSpPr>
          <p:spPr>
            <a:xfrm>
              <a:off x="2198356" y="4022009"/>
              <a:ext cx="6687" cy="453872"/>
            </a:xfrm>
            <a:custGeom>
              <a:avLst/>
              <a:gdLst>
                <a:gd name="connsiteX0" fmla="*/ 0 w 6687"/>
                <a:gd name="connsiteY0" fmla="*/ 0 h 453872"/>
                <a:gd name="connsiteX1" fmla="*/ 0 w 6687"/>
                <a:gd name="connsiteY1" fmla="*/ 453872 h 453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53872">
                  <a:moveTo>
                    <a:pt x="0" y="0"/>
                  </a:moveTo>
                  <a:lnTo>
                    <a:pt x="0" y="45387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3C7A2920-293D-8D3D-EC74-1E40A6507DC5}"/>
                </a:ext>
              </a:extLst>
            </p:cNvPr>
            <p:cNvSpPr/>
            <p:nvPr/>
          </p:nvSpPr>
          <p:spPr>
            <a:xfrm>
              <a:off x="2363750" y="4294400"/>
              <a:ext cx="6687" cy="181481"/>
            </a:xfrm>
            <a:custGeom>
              <a:avLst/>
              <a:gdLst>
                <a:gd name="connsiteX0" fmla="*/ 0 w 6687"/>
                <a:gd name="connsiteY0" fmla="*/ 181481 h 181481"/>
                <a:gd name="connsiteX1" fmla="*/ 0 w 6687"/>
                <a:gd name="connsiteY1" fmla="*/ 0 h 18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1481">
                  <a:moveTo>
                    <a:pt x="0" y="18148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FCF891DC-B7AB-73E7-428B-9B4A95B4FF4B}"/>
                </a:ext>
              </a:extLst>
            </p:cNvPr>
            <p:cNvSpPr/>
            <p:nvPr/>
          </p:nvSpPr>
          <p:spPr>
            <a:xfrm>
              <a:off x="2198356" y="3912628"/>
              <a:ext cx="6687" cy="109380"/>
            </a:xfrm>
            <a:custGeom>
              <a:avLst/>
              <a:gdLst>
                <a:gd name="connsiteX0" fmla="*/ 0 w 6687"/>
                <a:gd name="connsiteY0" fmla="*/ 109381 h 109380"/>
                <a:gd name="connsiteX1" fmla="*/ 0 w 6687"/>
                <a:gd name="connsiteY1" fmla="*/ 0 h 109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9380">
                  <a:moveTo>
                    <a:pt x="0" y="10938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0D82C75-F0E5-8D37-7A6E-4638E9D10699}"/>
                </a:ext>
              </a:extLst>
            </p:cNvPr>
            <p:cNvSpPr/>
            <p:nvPr/>
          </p:nvSpPr>
          <p:spPr>
            <a:xfrm>
              <a:off x="2363750" y="3912628"/>
              <a:ext cx="6687" cy="183217"/>
            </a:xfrm>
            <a:custGeom>
              <a:avLst/>
              <a:gdLst>
                <a:gd name="connsiteX0" fmla="*/ 0 w 6687"/>
                <a:gd name="connsiteY0" fmla="*/ 0 h 183217"/>
                <a:gd name="connsiteX1" fmla="*/ 0 w 6687"/>
                <a:gd name="connsiteY1" fmla="*/ 183218 h 18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3217">
                  <a:moveTo>
                    <a:pt x="0" y="0"/>
                  </a:moveTo>
                  <a:lnTo>
                    <a:pt x="0" y="18321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08D20E7F-27AE-7309-8005-8EA6B1729506}"/>
                </a:ext>
              </a:extLst>
            </p:cNvPr>
            <p:cNvSpPr/>
            <p:nvPr/>
          </p:nvSpPr>
          <p:spPr>
            <a:xfrm>
              <a:off x="2198356" y="3677566"/>
              <a:ext cx="6687" cy="344443"/>
            </a:xfrm>
            <a:custGeom>
              <a:avLst/>
              <a:gdLst>
                <a:gd name="connsiteX0" fmla="*/ 0 w 6687"/>
                <a:gd name="connsiteY0" fmla="*/ 344443 h 344443"/>
                <a:gd name="connsiteX1" fmla="*/ 0 w 6687"/>
                <a:gd name="connsiteY1" fmla="*/ 0 h 34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44443">
                  <a:moveTo>
                    <a:pt x="0" y="34444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B5793A2-0CBE-F591-E245-733853251B24}"/>
                </a:ext>
              </a:extLst>
            </p:cNvPr>
            <p:cNvSpPr/>
            <p:nvPr/>
          </p:nvSpPr>
          <p:spPr>
            <a:xfrm>
              <a:off x="2363750" y="3642118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BC55BB6-6438-3A51-FDC2-B8A7859BCE89}"/>
                </a:ext>
              </a:extLst>
            </p:cNvPr>
            <p:cNvSpPr/>
            <p:nvPr/>
          </p:nvSpPr>
          <p:spPr>
            <a:xfrm>
              <a:off x="1536783" y="3557044"/>
              <a:ext cx="6687" cy="810372"/>
            </a:xfrm>
            <a:custGeom>
              <a:avLst/>
              <a:gdLst>
                <a:gd name="connsiteX0" fmla="*/ 0 w 6687"/>
                <a:gd name="connsiteY0" fmla="*/ 810373 h 810372"/>
                <a:gd name="connsiteX1" fmla="*/ 0 w 6687"/>
                <a:gd name="connsiteY1" fmla="*/ 0 h 8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10372">
                  <a:moveTo>
                    <a:pt x="0" y="81037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806CA57-7749-117E-D001-3A81F80D7938}"/>
                </a:ext>
              </a:extLst>
            </p:cNvPr>
            <p:cNvSpPr/>
            <p:nvPr/>
          </p:nvSpPr>
          <p:spPr>
            <a:xfrm>
              <a:off x="1371389" y="3299170"/>
              <a:ext cx="6687" cy="1451947"/>
            </a:xfrm>
            <a:custGeom>
              <a:avLst/>
              <a:gdLst>
                <a:gd name="connsiteX0" fmla="*/ 0 w 6687"/>
                <a:gd name="connsiteY0" fmla="*/ 1451948 h 1451947"/>
                <a:gd name="connsiteX1" fmla="*/ 0 w 6687"/>
                <a:gd name="connsiteY1" fmla="*/ 0 h 145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51947">
                  <a:moveTo>
                    <a:pt x="0" y="145194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FFF435C7-352F-F7AA-2545-E87CA1B1105E}"/>
                </a:ext>
              </a:extLst>
            </p:cNvPr>
            <p:cNvSpPr/>
            <p:nvPr/>
          </p:nvSpPr>
          <p:spPr>
            <a:xfrm>
              <a:off x="1702176" y="3299170"/>
              <a:ext cx="6687" cy="153316"/>
            </a:xfrm>
            <a:custGeom>
              <a:avLst/>
              <a:gdLst>
                <a:gd name="connsiteX0" fmla="*/ 0 w 6687"/>
                <a:gd name="connsiteY0" fmla="*/ 0 h 153316"/>
                <a:gd name="connsiteX1" fmla="*/ 0 w 6687"/>
                <a:gd name="connsiteY1" fmla="*/ 153316 h 15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3316">
                  <a:moveTo>
                    <a:pt x="0" y="0"/>
                  </a:moveTo>
                  <a:lnTo>
                    <a:pt x="0" y="1533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430B6F6-E629-7389-07AA-912F23E2328A}"/>
                </a:ext>
              </a:extLst>
            </p:cNvPr>
            <p:cNvSpPr/>
            <p:nvPr/>
          </p:nvSpPr>
          <p:spPr>
            <a:xfrm>
              <a:off x="1702176" y="3145854"/>
              <a:ext cx="6687" cy="153316"/>
            </a:xfrm>
            <a:custGeom>
              <a:avLst/>
              <a:gdLst>
                <a:gd name="connsiteX0" fmla="*/ 0 w 6687"/>
                <a:gd name="connsiteY0" fmla="*/ 153316 h 153316"/>
                <a:gd name="connsiteX1" fmla="*/ 0 w 6687"/>
                <a:gd name="connsiteY1" fmla="*/ 0 h 15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3316">
                  <a:moveTo>
                    <a:pt x="0" y="1533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935B880-1C87-9696-33C4-C17D1740CFEA}"/>
                </a:ext>
              </a:extLst>
            </p:cNvPr>
            <p:cNvSpPr/>
            <p:nvPr/>
          </p:nvSpPr>
          <p:spPr>
            <a:xfrm>
              <a:off x="1867570" y="3452486"/>
              <a:ext cx="6687" cy="47842"/>
            </a:xfrm>
            <a:custGeom>
              <a:avLst/>
              <a:gdLst>
                <a:gd name="connsiteX0" fmla="*/ 0 w 6687"/>
                <a:gd name="connsiteY0" fmla="*/ 0 h 47842"/>
                <a:gd name="connsiteX1" fmla="*/ 0 w 6687"/>
                <a:gd name="connsiteY1" fmla="*/ 47842 h 47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842">
                  <a:moveTo>
                    <a:pt x="0" y="0"/>
                  </a:moveTo>
                  <a:lnTo>
                    <a:pt x="0" y="4784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C8A7A779-AEA9-44F4-2D70-B67C68CBC1CE}"/>
                </a:ext>
              </a:extLst>
            </p:cNvPr>
            <p:cNvSpPr/>
            <p:nvPr/>
          </p:nvSpPr>
          <p:spPr>
            <a:xfrm>
              <a:off x="1867570" y="3404596"/>
              <a:ext cx="6687" cy="47890"/>
            </a:xfrm>
            <a:custGeom>
              <a:avLst/>
              <a:gdLst>
                <a:gd name="connsiteX0" fmla="*/ 0 w 6687"/>
                <a:gd name="connsiteY0" fmla="*/ 47890 h 47890"/>
                <a:gd name="connsiteX1" fmla="*/ 0 w 6687"/>
                <a:gd name="connsiteY1" fmla="*/ 0 h 47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890">
                  <a:moveTo>
                    <a:pt x="0" y="4789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473F9986-D5E6-DA9D-C9CE-9883F7F009A5}"/>
                </a:ext>
              </a:extLst>
            </p:cNvPr>
            <p:cNvSpPr/>
            <p:nvPr/>
          </p:nvSpPr>
          <p:spPr>
            <a:xfrm>
              <a:off x="2032963" y="3351449"/>
              <a:ext cx="6687" cy="53147"/>
            </a:xfrm>
            <a:custGeom>
              <a:avLst/>
              <a:gdLst>
                <a:gd name="connsiteX0" fmla="*/ 0 w 6687"/>
                <a:gd name="connsiteY0" fmla="*/ 53147 h 53147"/>
                <a:gd name="connsiteX1" fmla="*/ 0 w 6687"/>
                <a:gd name="connsiteY1" fmla="*/ 0 h 5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47">
                  <a:moveTo>
                    <a:pt x="0" y="5314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FC743194-5E0A-C12C-C126-1BA50D922CDC}"/>
                </a:ext>
              </a:extLst>
            </p:cNvPr>
            <p:cNvSpPr/>
            <p:nvPr/>
          </p:nvSpPr>
          <p:spPr>
            <a:xfrm>
              <a:off x="2198356" y="3245107"/>
              <a:ext cx="6687" cy="106342"/>
            </a:xfrm>
            <a:custGeom>
              <a:avLst/>
              <a:gdLst>
                <a:gd name="connsiteX0" fmla="*/ 0 w 6687"/>
                <a:gd name="connsiteY0" fmla="*/ 106342 h 106342"/>
                <a:gd name="connsiteX1" fmla="*/ 0 w 6687"/>
                <a:gd name="connsiteY1" fmla="*/ 0 h 10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6342">
                  <a:moveTo>
                    <a:pt x="0" y="10634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C755AEC3-2904-D69D-AF55-55A6A3C0CE96}"/>
                </a:ext>
              </a:extLst>
            </p:cNvPr>
            <p:cNvSpPr/>
            <p:nvPr/>
          </p:nvSpPr>
          <p:spPr>
            <a:xfrm>
              <a:off x="1205996" y="2378163"/>
              <a:ext cx="6687" cy="2240328"/>
            </a:xfrm>
            <a:custGeom>
              <a:avLst/>
              <a:gdLst>
                <a:gd name="connsiteX0" fmla="*/ 0 w 6687"/>
                <a:gd name="connsiteY0" fmla="*/ 2240328 h 2240328"/>
                <a:gd name="connsiteX1" fmla="*/ 0 w 6687"/>
                <a:gd name="connsiteY1" fmla="*/ 0 h 224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240328">
                  <a:moveTo>
                    <a:pt x="0" y="224032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41E16A1-E138-4F38-7903-9ADC3FE46C98}"/>
                </a:ext>
              </a:extLst>
            </p:cNvPr>
            <p:cNvSpPr/>
            <p:nvPr/>
          </p:nvSpPr>
          <p:spPr>
            <a:xfrm>
              <a:off x="1371389" y="2378163"/>
              <a:ext cx="6687" cy="543142"/>
            </a:xfrm>
            <a:custGeom>
              <a:avLst/>
              <a:gdLst>
                <a:gd name="connsiteX0" fmla="*/ 0 w 6687"/>
                <a:gd name="connsiteY0" fmla="*/ 0 h 543142"/>
                <a:gd name="connsiteX1" fmla="*/ 0 w 6687"/>
                <a:gd name="connsiteY1" fmla="*/ 543142 h 543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43142">
                  <a:moveTo>
                    <a:pt x="0" y="0"/>
                  </a:moveTo>
                  <a:lnTo>
                    <a:pt x="0" y="54314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D0316096-3C27-C149-489B-6F6C16BB0833}"/>
                </a:ext>
              </a:extLst>
            </p:cNvPr>
            <p:cNvSpPr/>
            <p:nvPr/>
          </p:nvSpPr>
          <p:spPr>
            <a:xfrm>
              <a:off x="2198356" y="2921305"/>
              <a:ext cx="6687" cy="96889"/>
            </a:xfrm>
            <a:custGeom>
              <a:avLst/>
              <a:gdLst>
                <a:gd name="connsiteX0" fmla="*/ 0 w 6687"/>
                <a:gd name="connsiteY0" fmla="*/ 0 h 96889"/>
                <a:gd name="connsiteX1" fmla="*/ 0 w 6687"/>
                <a:gd name="connsiteY1" fmla="*/ 96890 h 96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6889">
                  <a:moveTo>
                    <a:pt x="0" y="0"/>
                  </a:moveTo>
                  <a:lnTo>
                    <a:pt x="0" y="9689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1F3E4102-7A9B-D33F-A0DC-C9E443ABFD97}"/>
                </a:ext>
              </a:extLst>
            </p:cNvPr>
            <p:cNvSpPr/>
            <p:nvPr/>
          </p:nvSpPr>
          <p:spPr>
            <a:xfrm>
              <a:off x="2198356" y="2824415"/>
              <a:ext cx="6687" cy="96889"/>
            </a:xfrm>
            <a:custGeom>
              <a:avLst/>
              <a:gdLst>
                <a:gd name="connsiteX0" fmla="*/ 0 w 6687"/>
                <a:gd name="connsiteY0" fmla="*/ 96890 h 96889"/>
                <a:gd name="connsiteX1" fmla="*/ 0 w 6687"/>
                <a:gd name="connsiteY1" fmla="*/ 0 h 96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6889">
                  <a:moveTo>
                    <a:pt x="0" y="9689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AF7B39AC-74FB-748B-DD00-8EF79B6B1C69}"/>
                </a:ext>
              </a:extLst>
            </p:cNvPr>
            <p:cNvSpPr/>
            <p:nvPr/>
          </p:nvSpPr>
          <p:spPr>
            <a:xfrm>
              <a:off x="2363750" y="2824415"/>
              <a:ext cx="6687" cy="66168"/>
            </a:xfrm>
            <a:custGeom>
              <a:avLst/>
              <a:gdLst>
                <a:gd name="connsiteX0" fmla="*/ 0 w 6687"/>
                <a:gd name="connsiteY0" fmla="*/ 0 h 66168"/>
                <a:gd name="connsiteX1" fmla="*/ 0 w 6687"/>
                <a:gd name="connsiteY1" fmla="*/ 66169 h 6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6168">
                  <a:moveTo>
                    <a:pt x="0" y="0"/>
                  </a:moveTo>
                  <a:lnTo>
                    <a:pt x="0" y="6616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0F983E7-CB70-669F-D52A-D0941F4CB44E}"/>
                </a:ext>
              </a:extLst>
            </p:cNvPr>
            <p:cNvSpPr/>
            <p:nvPr/>
          </p:nvSpPr>
          <p:spPr>
            <a:xfrm>
              <a:off x="1371389" y="2378163"/>
              <a:ext cx="6687" cy="14516"/>
            </a:xfrm>
            <a:custGeom>
              <a:avLst/>
              <a:gdLst>
                <a:gd name="connsiteX0" fmla="*/ 0 w 6687"/>
                <a:gd name="connsiteY0" fmla="*/ 0 h 14516"/>
                <a:gd name="connsiteX1" fmla="*/ 0 w 6687"/>
                <a:gd name="connsiteY1" fmla="*/ 14517 h 1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516">
                  <a:moveTo>
                    <a:pt x="0" y="0"/>
                  </a:moveTo>
                  <a:lnTo>
                    <a:pt x="0" y="1451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57E5183F-094D-D2CA-BC22-ABE6B68C9914}"/>
                </a:ext>
              </a:extLst>
            </p:cNvPr>
            <p:cNvSpPr/>
            <p:nvPr/>
          </p:nvSpPr>
          <p:spPr>
            <a:xfrm>
              <a:off x="2032963" y="2392680"/>
              <a:ext cx="6687" cy="263951"/>
            </a:xfrm>
            <a:custGeom>
              <a:avLst/>
              <a:gdLst>
                <a:gd name="connsiteX0" fmla="*/ 0 w 6687"/>
                <a:gd name="connsiteY0" fmla="*/ 0 h 263951"/>
                <a:gd name="connsiteX1" fmla="*/ 0 w 6687"/>
                <a:gd name="connsiteY1" fmla="*/ 263951 h 26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63951">
                  <a:moveTo>
                    <a:pt x="0" y="0"/>
                  </a:moveTo>
                  <a:lnTo>
                    <a:pt x="0" y="26395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5145AA6-BB52-6015-E7F0-BDFCD52E27F1}"/>
                </a:ext>
              </a:extLst>
            </p:cNvPr>
            <p:cNvSpPr/>
            <p:nvPr/>
          </p:nvSpPr>
          <p:spPr>
            <a:xfrm>
              <a:off x="2363750" y="2656631"/>
              <a:ext cx="6687" cy="49626"/>
            </a:xfrm>
            <a:custGeom>
              <a:avLst/>
              <a:gdLst>
                <a:gd name="connsiteX0" fmla="*/ 0 w 6687"/>
                <a:gd name="connsiteY0" fmla="*/ 0 h 49626"/>
                <a:gd name="connsiteX1" fmla="*/ 0 w 6687"/>
                <a:gd name="connsiteY1" fmla="*/ 49627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0"/>
                  </a:moveTo>
                  <a:lnTo>
                    <a:pt x="0" y="4962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129A0657-AA2A-8B23-64BF-D4A0F07880F9}"/>
                </a:ext>
              </a:extLst>
            </p:cNvPr>
            <p:cNvSpPr/>
            <p:nvPr/>
          </p:nvSpPr>
          <p:spPr>
            <a:xfrm>
              <a:off x="2363750" y="2621183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A8821652-054D-8EC3-BD86-8D1922B8480E}"/>
                </a:ext>
              </a:extLst>
            </p:cNvPr>
            <p:cNvSpPr/>
            <p:nvPr/>
          </p:nvSpPr>
          <p:spPr>
            <a:xfrm>
              <a:off x="2032963" y="2392680"/>
              <a:ext cx="6687" cy="58355"/>
            </a:xfrm>
            <a:custGeom>
              <a:avLst/>
              <a:gdLst>
                <a:gd name="connsiteX0" fmla="*/ 0 w 6687"/>
                <a:gd name="connsiteY0" fmla="*/ 0 h 58355"/>
                <a:gd name="connsiteX1" fmla="*/ 0 w 6687"/>
                <a:gd name="connsiteY1" fmla="*/ 58356 h 58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8355">
                  <a:moveTo>
                    <a:pt x="0" y="0"/>
                  </a:moveTo>
                  <a:lnTo>
                    <a:pt x="0" y="5835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A59A566C-5E7E-C538-ADF4-2FB83CD3325E}"/>
                </a:ext>
              </a:extLst>
            </p:cNvPr>
            <p:cNvSpPr/>
            <p:nvPr/>
          </p:nvSpPr>
          <p:spPr>
            <a:xfrm>
              <a:off x="2363750" y="2451035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AD087E33-2394-1582-22AD-A5154C4512CB}"/>
                </a:ext>
              </a:extLst>
            </p:cNvPr>
            <p:cNvSpPr/>
            <p:nvPr/>
          </p:nvSpPr>
          <p:spPr>
            <a:xfrm>
              <a:off x="2363750" y="2422677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D4A288FA-804F-0F03-5879-63F18579EF4A}"/>
                </a:ext>
              </a:extLst>
            </p:cNvPr>
            <p:cNvSpPr/>
            <p:nvPr/>
          </p:nvSpPr>
          <p:spPr>
            <a:xfrm>
              <a:off x="2032963" y="1953613"/>
              <a:ext cx="6687" cy="439066"/>
            </a:xfrm>
            <a:custGeom>
              <a:avLst/>
              <a:gdLst>
                <a:gd name="connsiteX0" fmla="*/ 0 w 6687"/>
                <a:gd name="connsiteY0" fmla="*/ 439066 h 439066"/>
                <a:gd name="connsiteX1" fmla="*/ 0 w 6687"/>
                <a:gd name="connsiteY1" fmla="*/ 0 h 439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39066">
                  <a:moveTo>
                    <a:pt x="0" y="43906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2F9863FC-12D7-7A10-12C8-96067D5920B0}"/>
                </a:ext>
              </a:extLst>
            </p:cNvPr>
            <p:cNvSpPr/>
            <p:nvPr/>
          </p:nvSpPr>
          <p:spPr>
            <a:xfrm>
              <a:off x="2198356" y="1953613"/>
              <a:ext cx="6687" cy="383990"/>
            </a:xfrm>
            <a:custGeom>
              <a:avLst/>
              <a:gdLst>
                <a:gd name="connsiteX0" fmla="*/ 0 w 6687"/>
                <a:gd name="connsiteY0" fmla="*/ 0 h 383990"/>
                <a:gd name="connsiteX1" fmla="*/ 0 w 6687"/>
                <a:gd name="connsiteY1" fmla="*/ 383990 h 38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83990">
                  <a:moveTo>
                    <a:pt x="0" y="0"/>
                  </a:moveTo>
                  <a:lnTo>
                    <a:pt x="0" y="38399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096DB46-EAC2-0A8F-60E3-73FF9C7B3462}"/>
                </a:ext>
              </a:extLst>
            </p:cNvPr>
            <p:cNvSpPr/>
            <p:nvPr/>
          </p:nvSpPr>
          <p:spPr>
            <a:xfrm>
              <a:off x="2198356" y="1953613"/>
              <a:ext cx="6687" cy="284737"/>
            </a:xfrm>
            <a:custGeom>
              <a:avLst/>
              <a:gdLst>
                <a:gd name="connsiteX0" fmla="*/ 0 w 6687"/>
                <a:gd name="connsiteY0" fmla="*/ 0 h 284737"/>
                <a:gd name="connsiteX1" fmla="*/ 0 w 6687"/>
                <a:gd name="connsiteY1" fmla="*/ 284737 h 28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737">
                  <a:moveTo>
                    <a:pt x="0" y="0"/>
                  </a:moveTo>
                  <a:lnTo>
                    <a:pt x="0" y="2847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FA22F94E-D4EE-C90C-0A72-4BA66133A0E7}"/>
                </a:ext>
              </a:extLst>
            </p:cNvPr>
            <p:cNvSpPr/>
            <p:nvPr/>
          </p:nvSpPr>
          <p:spPr>
            <a:xfrm>
              <a:off x="2198356" y="1934901"/>
              <a:ext cx="6687" cy="18712"/>
            </a:xfrm>
            <a:custGeom>
              <a:avLst/>
              <a:gdLst>
                <a:gd name="connsiteX0" fmla="*/ 0 w 6687"/>
                <a:gd name="connsiteY0" fmla="*/ 18712 h 18712"/>
                <a:gd name="connsiteX1" fmla="*/ 0 w 6687"/>
                <a:gd name="connsiteY1" fmla="*/ 0 h 1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712">
                  <a:moveTo>
                    <a:pt x="0" y="1871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7CF6025-B89C-C347-BEED-B0DAA27EE43E}"/>
                </a:ext>
              </a:extLst>
            </p:cNvPr>
            <p:cNvSpPr/>
            <p:nvPr/>
          </p:nvSpPr>
          <p:spPr>
            <a:xfrm>
              <a:off x="2363750" y="1798754"/>
              <a:ext cx="6687" cy="136147"/>
            </a:xfrm>
            <a:custGeom>
              <a:avLst/>
              <a:gdLst>
                <a:gd name="connsiteX0" fmla="*/ 0 w 6687"/>
                <a:gd name="connsiteY0" fmla="*/ 136147 h 136147"/>
                <a:gd name="connsiteX1" fmla="*/ 0 w 6687"/>
                <a:gd name="connsiteY1" fmla="*/ 0 h 13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6147">
                  <a:moveTo>
                    <a:pt x="0" y="13614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D520878C-3F28-BCE2-0B6D-777D2ADA53AB}"/>
                </a:ext>
              </a:extLst>
            </p:cNvPr>
            <p:cNvSpPr/>
            <p:nvPr/>
          </p:nvSpPr>
          <p:spPr>
            <a:xfrm>
              <a:off x="1371389" y="1109481"/>
              <a:ext cx="6687" cy="1268681"/>
            </a:xfrm>
            <a:custGeom>
              <a:avLst/>
              <a:gdLst>
                <a:gd name="connsiteX0" fmla="*/ 0 w 6687"/>
                <a:gd name="connsiteY0" fmla="*/ 1268682 h 1268681"/>
                <a:gd name="connsiteX1" fmla="*/ 0 w 6687"/>
                <a:gd name="connsiteY1" fmla="*/ 0 h 12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68681">
                  <a:moveTo>
                    <a:pt x="0" y="126868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7C74E9C-7A34-001A-8061-DE7392E21631}"/>
                </a:ext>
              </a:extLst>
            </p:cNvPr>
            <p:cNvSpPr/>
            <p:nvPr/>
          </p:nvSpPr>
          <p:spPr>
            <a:xfrm>
              <a:off x="1536783" y="1109481"/>
              <a:ext cx="6687" cy="436172"/>
            </a:xfrm>
            <a:custGeom>
              <a:avLst/>
              <a:gdLst>
                <a:gd name="connsiteX0" fmla="*/ 0 w 6687"/>
                <a:gd name="connsiteY0" fmla="*/ 0 h 436172"/>
                <a:gd name="connsiteX1" fmla="*/ 0 w 6687"/>
                <a:gd name="connsiteY1" fmla="*/ 436173 h 43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36172">
                  <a:moveTo>
                    <a:pt x="0" y="0"/>
                  </a:moveTo>
                  <a:lnTo>
                    <a:pt x="0" y="43617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8573869-6B0F-731B-BAA5-9DA737A35A8A}"/>
                </a:ext>
              </a:extLst>
            </p:cNvPr>
            <p:cNvSpPr/>
            <p:nvPr/>
          </p:nvSpPr>
          <p:spPr>
            <a:xfrm>
              <a:off x="2032963" y="1505239"/>
              <a:ext cx="6687" cy="40414"/>
            </a:xfrm>
            <a:custGeom>
              <a:avLst/>
              <a:gdLst>
                <a:gd name="connsiteX0" fmla="*/ 0 w 6687"/>
                <a:gd name="connsiteY0" fmla="*/ 40415 h 40414"/>
                <a:gd name="connsiteX1" fmla="*/ 0 w 6687"/>
                <a:gd name="connsiteY1" fmla="*/ 0 h 4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0414">
                  <a:moveTo>
                    <a:pt x="0" y="4041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5F7242BD-A95E-EF26-1104-5397017158D2}"/>
                </a:ext>
              </a:extLst>
            </p:cNvPr>
            <p:cNvSpPr/>
            <p:nvPr/>
          </p:nvSpPr>
          <p:spPr>
            <a:xfrm>
              <a:off x="2198356" y="1452767"/>
              <a:ext cx="6687" cy="52471"/>
            </a:xfrm>
            <a:custGeom>
              <a:avLst/>
              <a:gdLst>
                <a:gd name="connsiteX0" fmla="*/ 0 w 6687"/>
                <a:gd name="connsiteY0" fmla="*/ 52472 h 52471"/>
                <a:gd name="connsiteX1" fmla="*/ 0 w 6687"/>
                <a:gd name="connsiteY1" fmla="*/ 0 h 52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471">
                  <a:moveTo>
                    <a:pt x="0" y="5247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F99614A7-8EF4-EFD0-E387-0C86B37FAF3E}"/>
                </a:ext>
              </a:extLst>
            </p:cNvPr>
            <p:cNvSpPr/>
            <p:nvPr/>
          </p:nvSpPr>
          <p:spPr>
            <a:xfrm>
              <a:off x="2363750" y="1452767"/>
              <a:ext cx="6687" cy="34048"/>
            </a:xfrm>
            <a:custGeom>
              <a:avLst/>
              <a:gdLst>
                <a:gd name="connsiteX0" fmla="*/ 0 w 6687"/>
                <a:gd name="connsiteY0" fmla="*/ 0 h 34048"/>
                <a:gd name="connsiteX1" fmla="*/ 0 w 6687"/>
                <a:gd name="connsiteY1" fmla="*/ 34049 h 3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4048">
                  <a:moveTo>
                    <a:pt x="0" y="0"/>
                  </a:moveTo>
                  <a:lnTo>
                    <a:pt x="0" y="3404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8518DB6-8C55-7FCB-8D2C-AEAE79AE55B9}"/>
                </a:ext>
              </a:extLst>
            </p:cNvPr>
            <p:cNvSpPr/>
            <p:nvPr/>
          </p:nvSpPr>
          <p:spPr>
            <a:xfrm>
              <a:off x="1536783" y="1109481"/>
              <a:ext cx="6687" cy="159923"/>
            </a:xfrm>
            <a:custGeom>
              <a:avLst/>
              <a:gdLst>
                <a:gd name="connsiteX0" fmla="*/ 0 w 6687"/>
                <a:gd name="connsiteY0" fmla="*/ 0 h 159923"/>
                <a:gd name="connsiteX1" fmla="*/ 0 w 6687"/>
                <a:gd name="connsiteY1" fmla="*/ 159924 h 15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9923">
                  <a:moveTo>
                    <a:pt x="0" y="0"/>
                  </a:moveTo>
                  <a:lnTo>
                    <a:pt x="0" y="15992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ECE7820-9B08-0E75-178A-50E9E9A09093}"/>
                </a:ext>
              </a:extLst>
            </p:cNvPr>
            <p:cNvSpPr/>
            <p:nvPr/>
          </p:nvSpPr>
          <p:spPr>
            <a:xfrm>
              <a:off x="2198356" y="1269405"/>
              <a:ext cx="6687" cy="51989"/>
            </a:xfrm>
            <a:custGeom>
              <a:avLst/>
              <a:gdLst>
                <a:gd name="connsiteX0" fmla="*/ 0 w 6687"/>
                <a:gd name="connsiteY0" fmla="*/ 0 h 51989"/>
                <a:gd name="connsiteX1" fmla="*/ 0 w 6687"/>
                <a:gd name="connsiteY1" fmla="*/ 5199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0"/>
                  </a:moveTo>
                  <a:lnTo>
                    <a:pt x="0" y="5199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8427CA26-099A-3447-6F05-D67EB33039F1}"/>
                </a:ext>
              </a:extLst>
            </p:cNvPr>
            <p:cNvSpPr/>
            <p:nvPr/>
          </p:nvSpPr>
          <p:spPr>
            <a:xfrm>
              <a:off x="2363750" y="1274131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CB3228F2-22FF-710F-5692-96DC5A6577CB}"/>
                </a:ext>
              </a:extLst>
            </p:cNvPr>
            <p:cNvSpPr/>
            <p:nvPr/>
          </p:nvSpPr>
          <p:spPr>
            <a:xfrm>
              <a:off x="1536783" y="1109481"/>
              <a:ext cx="6687" cy="65396"/>
            </a:xfrm>
            <a:custGeom>
              <a:avLst/>
              <a:gdLst>
                <a:gd name="connsiteX0" fmla="*/ 0 w 6687"/>
                <a:gd name="connsiteY0" fmla="*/ 0 h 65396"/>
                <a:gd name="connsiteX1" fmla="*/ 0 w 6687"/>
                <a:gd name="connsiteY1" fmla="*/ 65397 h 6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396">
                  <a:moveTo>
                    <a:pt x="0" y="0"/>
                  </a:moveTo>
                  <a:lnTo>
                    <a:pt x="0" y="6539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DC54598-8D98-FBAA-7735-570F0EB3129D}"/>
                </a:ext>
              </a:extLst>
            </p:cNvPr>
            <p:cNvSpPr/>
            <p:nvPr/>
          </p:nvSpPr>
          <p:spPr>
            <a:xfrm>
              <a:off x="1536783" y="1103983"/>
              <a:ext cx="6687" cy="5497"/>
            </a:xfrm>
            <a:custGeom>
              <a:avLst/>
              <a:gdLst>
                <a:gd name="connsiteX0" fmla="*/ 0 w 6687"/>
                <a:gd name="connsiteY0" fmla="*/ 5498 h 5497"/>
                <a:gd name="connsiteX1" fmla="*/ 0 w 6687"/>
                <a:gd name="connsiteY1" fmla="*/ 0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497">
                  <a:moveTo>
                    <a:pt x="0" y="549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6A6BEF6F-13D8-920F-6A19-096972BED79B}"/>
                </a:ext>
              </a:extLst>
            </p:cNvPr>
            <p:cNvSpPr/>
            <p:nvPr/>
          </p:nvSpPr>
          <p:spPr>
            <a:xfrm>
              <a:off x="2363750" y="1075625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B4A275BA-41B9-5571-00D5-50A3D5E1F156}"/>
                </a:ext>
              </a:extLst>
            </p:cNvPr>
            <p:cNvSpPr/>
            <p:nvPr/>
          </p:nvSpPr>
          <p:spPr>
            <a:xfrm>
              <a:off x="1536783" y="962193"/>
              <a:ext cx="6687" cy="147287"/>
            </a:xfrm>
            <a:custGeom>
              <a:avLst/>
              <a:gdLst>
                <a:gd name="connsiteX0" fmla="*/ 0 w 6687"/>
                <a:gd name="connsiteY0" fmla="*/ 147288 h 147287"/>
                <a:gd name="connsiteX1" fmla="*/ 0 w 6687"/>
                <a:gd name="connsiteY1" fmla="*/ 0 h 14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7287">
                  <a:moveTo>
                    <a:pt x="0" y="14728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41908588-4EA3-0CE3-8536-95BE37C57867}"/>
                </a:ext>
              </a:extLst>
            </p:cNvPr>
            <p:cNvSpPr/>
            <p:nvPr/>
          </p:nvSpPr>
          <p:spPr>
            <a:xfrm>
              <a:off x="2032963" y="905429"/>
              <a:ext cx="6687" cy="56764"/>
            </a:xfrm>
            <a:custGeom>
              <a:avLst/>
              <a:gdLst>
                <a:gd name="connsiteX0" fmla="*/ 0 w 6687"/>
                <a:gd name="connsiteY0" fmla="*/ 56764 h 56764"/>
                <a:gd name="connsiteX1" fmla="*/ 0 w 6687"/>
                <a:gd name="connsiteY1" fmla="*/ 0 h 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64">
                  <a:moveTo>
                    <a:pt x="0" y="5676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4A1B3041-5538-D79E-FF4A-8F33731681B8}"/>
                </a:ext>
              </a:extLst>
            </p:cNvPr>
            <p:cNvSpPr/>
            <p:nvPr/>
          </p:nvSpPr>
          <p:spPr>
            <a:xfrm>
              <a:off x="2198356" y="90542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02DDD81C-301D-6E29-1D0C-5624A6717C26}"/>
                </a:ext>
              </a:extLst>
            </p:cNvPr>
            <p:cNvSpPr/>
            <p:nvPr/>
          </p:nvSpPr>
          <p:spPr>
            <a:xfrm>
              <a:off x="2363750" y="919608"/>
              <a:ext cx="6687" cy="28406"/>
            </a:xfrm>
            <a:custGeom>
              <a:avLst/>
              <a:gdLst>
                <a:gd name="connsiteX0" fmla="*/ 0 w 6687"/>
                <a:gd name="connsiteY0" fmla="*/ 0 h 28406"/>
                <a:gd name="connsiteX1" fmla="*/ 0 w 6687"/>
                <a:gd name="connsiteY1" fmla="*/ 28406 h 2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06">
                  <a:moveTo>
                    <a:pt x="0" y="0"/>
                  </a:moveTo>
                  <a:lnTo>
                    <a:pt x="0" y="2840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4D488943-8DC0-9ADC-F11F-E4A02945541B}"/>
                </a:ext>
              </a:extLst>
            </p:cNvPr>
            <p:cNvSpPr/>
            <p:nvPr/>
          </p:nvSpPr>
          <p:spPr>
            <a:xfrm>
              <a:off x="2363750" y="891250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E0A4F3A7-3B2E-D924-B723-AED7D35453A5}"/>
                </a:ext>
              </a:extLst>
            </p:cNvPr>
            <p:cNvSpPr/>
            <p:nvPr/>
          </p:nvSpPr>
          <p:spPr>
            <a:xfrm>
              <a:off x="2198356" y="806176"/>
              <a:ext cx="6687" cy="99252"/>
            </a:xfrm>
            <a:custGeom>
              <a:avLst/>
              <a:gdLst>
                <a:gd name="connsiteX0" fmla="*/ 0 w 6687"/>
                <a:gd name="connsiteY0" fmla="*/ 99253 h 99252"/>
                <a:gd name="connsiteX1" fmla="*/ 0 w 6687"/>
                <a:gd name="connsiteY1" fmla="*/ 0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9925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B2E7816E-3B79-0270-F664-62E5DF74367F}"/>
                </a:ext>
              </a:extLst>
            </p:cNvPr>
            <p:cNvSpPr/>
            <p:nvPr/>
          </p:nvSpPr>
          <p:spPr>
            <a:xfrm>
              <a:off x="2363750" y="80617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7810F2E1-5453-53FC-C963-5470C8EA54A3}"/>
                </a:ext>
              </a:extLst>
            </p:cNvPr>
            <p:cNvSpPr/>
            <p:nvPr/>
          </p:nvSpPr>
          <p:spPr>
            <a:xfrm>
              <a:off x="2363750" y="77781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30265EA1-2383-1FFC-4891-BC5C45864138}"/>
                </a:ext>
              </a:extLst>
            </p:cNvPr>
            <p:cNvSpPr/>
            <p:nvPr/>
          </p:nvSpPr>
          <p:spPr>
            <a:xfrm>
              <a:off x="1536783" y="600870"/>
              <a:ext cx="6687" cy="508610"/>
            </a:xfrm>
            <a:custGeom>
              <a:avLst/>
              <a:gdLst>
                <a:gd name="connsiteX0" fmla="*/ 0 w 6687"/>
                <a:gd name="connsiteY0" fmla="*/ 508611 h 508610"/>
                <a:gd name="connsiteX1" fmla="*/ 0 w 6687"/>
                <a:gd name="connsiteY1" fmla="*/ 0 h 5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08610">
                  <a:moveTo>
                    <a:pt x="0" y="50861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89CC38A7-991F-4DAB-B7A6-7B7115BA5B57}"/>
                </a:ext>
              </a:extLst>
            </p:cNvPr>
            <p:cNvSpPr/>
            <p:nvPr/>
          </p:nvSpPr>
          <p:spPr>
            <a:xfrm>
              <a:off x="1702176" y="600870"/>
              <a:ext cx="6687" cy="57342"/>
            </a:xfrm>
            <a:custGeom>
              <a:avLst/>
              <a:gdLst>
                <a:gd name="connsiteX0" fmla="*/ 0 w 6687"/>
                <a:gd name="connsiteY0" fmla="*/ 0 h 57342"/>
                <a:gd name="connsiteX1" fmla="*/ 0 w 6687"/>
                <a:gd name="connsiteY1" fmla="*/ 57343 h 5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7342">
                  <a:moveTo>
                    <a:pt x="0" y="0"/>
                  </a:moveTo>
                  <a:lnTo>
                    <a:pt x="0" y="5734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9ABC23AA-3FCF-4C44-C686-6B5E39E2B530}"/>
                </a:ext>
              </a:extLst>
            </p:cNvPr>
            <p:cNvSpPr/>
            <p:nvPr/>
          </p:nvSpPr>
          <p:spPr>
            <a:xfrm>
              <a:off x="1867570" y="609455"/>
              <a:ext cx="6687" cy="48758"/>
            </a:xfrm>
            <a:custGeom>
              <a:avLst/>
              <a:gdLst>
                <a:gd name="connsiteX0" fmla="*/ 0 w 6687"/>
                <a:gd name="connsiteY0" fmla="*/ 48758 h 48758"/>
                <a:gd name="connsiteX1" fmla="*/ 0 w 6687"/>
                <a:gd name="connsiteY1" fmla="*/ 0 h 4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758">
                  <a:moveTo>
                    <a:pt x="0" y="487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56BB9492-6924-F8EA-696A-EB0BCFC7C74C}"/>
                </a:ext>
              </a:extLst>
            </p:cNvPr>
            <p:cNvSpPr/>
            <p:nvPr/>
          </p:nvSpPr>
          <p:spPr>
            <a:xfrm>
              <a:off x="2032963" y="609455"/>
              <a:ext cx="6687" cy="44321"/>
            </a:xfrm>
            <a:custGeom>
              <a:avLst/>
              <a:gdLst>
                <a:gd name="connsiteX0" fmla="*/ 0 w 6687"/>
                <a:gd name="connsiteY0" fmla="*/ 0 h 44321"/>
                <a:gd name="connsiteX1" fmla="*/ 0 w 6687"/>
                <a:gd name="connsiteY1" fmla="*/ 44321 h 4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4321">
                  <a:moveTo>
                    <a:pt x="0" y="0"/>
                  </a:moveTo>
                  <a:lnTo>
                    <a:pt x="0" y="4432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1A531-6DA2-1EBD-C55B-49A5F067FB23}"/>
                </a:ext>
              </a:extLst>
            </p:cNvPr>
            <p:cNvSpPr/>
            <p:nvPr/>
          </p:nvSpPr>
          <p:spPr>
            <a:xfrm>
              <a:off x="2198356" y="628939"/>
              <a:ext cx="6687" cy="24837"/>
            </a:xfrm>
            <a:custGeom>
              <a:avLst/>
              <a:gdLst>
                <a:gd name="connsiteX0" fmla="*/ 0 w 6687"/>
                <a:gd name="connsiteY0" fmla="*/ 24837 h 24837"/>
                <a:gd name="connsiteX1" fmla="*/ 0 w 6687"/>
                <a:gd name="connsiteY1" fmla="*/ 0 h 2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4837">
                  <a:moveTo>
                    <a:pt x="0" y="248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8A3F5BE0-3F56-E677-DE5C-F30B87B6065B}"/>
                </a:ext>
              </a:extLst>
            </p:cNvPr>
            <p:cNvSpPr/>
            <p:nvPr/>
          </p:nvSpPr>
          <p:spPr>
            <a:xfrm>
              <a:off x="2363750" y="607670"/>
              <a:ext cx="6687" cy="21268"/>
            </a:xfrm>
            <a:custGeom>
              <a:avLst/>
              <a:gdLst>
                <a:gd name="connsiteX0" fmla="*/ 0 w 6687"/>
                <a:gd name="connsiteY0" fmla="*/ 21268 h 21268"/>
                <a:gd name="connsiteX1" fmla="*/ 0 w 6687"/>
                <a:gd name="connsiteY1" fmla="*/ 0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2126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954CF520-D079-5A27-00E6-07333737D25D}"/>
                </a:ext>
              </a:extLst>
            </p:cNvPr>
            <p:cNvSpPr/>
            <p:nvPr/>
          </p:nvSpPr>
          <p:spPr>
            <a:xfrm>
              <a:off x="1702176" y="409165"/>
              <a:ext cx="6687" cy="191705"/>
            </a:xfrm>
            <a:custGeom>
              <a:avLst/>
              <a:gdLst>
                <a:gd name="connsiteX0" fmla="*/ 0 w 6687"/>
                <a:gd name="connsiteY0" fmla="*/ 191706 h 191705"/>
                <a:gd name="connsiteX1" fmla="*/ 0 w 6687"/>
                <a:gd name="connsiteY1" fmla="*/ 0 h 19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1705">
                  <a:moveTo>
                    <a:pt x="0" y="19170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11431FD3-5B76-DAF5-1A36-80FA9A27E1B2}"/>
                </a:ext>
              </a:extLst>
            </p:cNvPr>
            <p:cNvSpPr/>
            <p:nvPr/>
          </p:nvSpPr>
          <p:spPr>
            <a:xfrm>
              <a:off x="2198356" y="409165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74F3F571-DC05-DD0E-BB0C-5E3118397A33}"/>
                </a:ext>
              </a:extLst>
            </p:cNvPr>
            <p:cNvSpPr/>
            <p:nvPr/>
          </p:nvSpPr>
          <p:spPr>
            <a:xfrm>
              <a:off x="2363750" y="480060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F74173CB-381D-C008-CAD0-7EFBAEDD3972}"/>
                </a:ext>
              </a:extLst>
            </p:cNvPr>
            <p:cNvSpPr/>
            <p:nvPr/>
          </p:nvSpPr>
          <p:spPr>
            <a:xfrm>
              <a:off x="2198356" y="324091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A83D17E-7F38-CAAF-AA62-4B334C7467A6}"/>
                </a:ext>
              </a:extLst>
            </p:cNvPr>
            <p:cNvSpPr/>
            <p:nvPr/>
          </p:nvSpPr>
          <p:spPr>
            <a:xfrm>
              <a:off x="2363750" y="324091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53A18142-11B0-D482-BFD8-FB93845973A1}"/>
                </a:ext>
              </a:extLst>
            </p:cNvPr>
            <p:cNvSpPr/>
            <p:nvPr/>
          </p:nvSpPr>
          <p:spPr>
            <a:xfrm>
              <a:off x="2363750" y="295733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2E5195B-B839-3282-D9BB-8976004CB693}"/>
                </a:ext>
              </a:extLst>
            </p:cNvPr>
            <p:cNvSpPr/>
            <p:nvPr/>
          </p:nvSpPr>
          <p:spPr>
            <a:xfrm>
              <a:off x="2363750" y="680417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E225215-53F1-A774-F50F-C29444349078}"/>
                </a:ext>
              </a:extLst>
            </p:cNvPr>
            <p:cNvSpPr/>
            <p:nvPr/>
          </p:nvSpPr>
          <p:spPr>
            <a:xfrm>
              <a:off x="2529210" y="677581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99FE5E15-FB42-637C-3A62-AC929F0C55A8}"/>
                </a:ext>
              </a:extLst>
            </p:cNvPr>
            <p:cNvSpPr/>
            <p:nvPr/>
          </p:nvSpPr>
          <p:spPr>
            <a:xfrm>
              <a:off x="2529210" y="674746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090C22A3-39E6-CE80-4975-12D24AFEA0D5}"/>
                </a:ext>
              </a:extLst>
            </p:cNvPr>
            <p:cNvSpPr/>
            <p:nvPr/>
          </p:nvSpPr>
          <p:spPr>
            <a:xfrm>
              <a:off x="2198356" y="6719103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027A3BB2-9419-168A-0A31-9B75C692CF43}"/>
                </a:ext>
              </a:extLst>
            </p:cNvPr>
            <p:cNvSpPr/>
            <p:nvPr/>
          </p:nvSpPr>
          <p:spPr>
            <a:xfrm>
              <a:off x="2529210" y="669074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A0481BFE-9FA4-3ED2-5D67-6088178FFA40}"/>
                </a:ext>
              </a:extLst>
            </p:cNvPr>
            <p:cNvSpPr/>
            <p:nvPr/>
          </p:nvSpPr>
          <p:spPr>
            <a:xfrm>
              <a:off x="2529210" y="666238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998DDCE-8980-0C17-4E31-FCE185D2E136}"/>
                </a:ext>
              </a:extLst>
            </p:cNvPr>
            <p:cNvSpPr/>
            <p:nvPr/>
          </p:nvSpPr>
          <p:spPr>
            <a:xfrm>
              <a:off x="2032963" y="663402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80D5C95B-DFED-775D-F631-322C43AFA18F}"/>
                </a:ext>
              </a:extLst>
            </p:cNvPr>
            <p:cNvSpPr/>
            <p:nvPr/>
          </p:nvSpPr>
          <p:spPr>
            <a:xfrm>
              <a:off x="2529210" y="660567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BCA1531D-9DE2-B28B-A223-BE146EA2C04D}"/>
                </a:ext>
              </a:extLst>
            </p:cNvPr>
            <p:cNvSpPr/>
            <p:nvPr/>
          </p:nvSpPr>
          <p:spPr>
            <a:xfrm>
              <a:off x="2529210" y="65773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5E28B96A-8EAA-7386-9A12-F45661936D8C}"/>
                </a:ext>
              </a:extLst>
            </p:cNvPr>
            <p:cNvSpPr/>
            <p:nvPr/>
          </p:nvSpPr>
          <p:spPr>
            <a:xfrm>
              <a:off x="2363750" y="654895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14E0B9A5-9F5D-E5A6-E9E5-4B038893B684}"/>
                </a:ext>
              </a:extLst>
            </p:cNvPr>
            <p:cNvSpPr/>
            <p:nvPr/>
          </p:nvSpPr>
          <p:spPr>
            <a:xfrm>
              <a:off x="2529210" y="65205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36BC0206-2067-7BC7-A8E6-7749A5B8BCE4}"/>
                </a:ext>
              </a:extLst>
            </p:cNvPr>
            <p:cNvSpPr/>
            <p:nvPr/>
          </p:nvSpPr>
          <p:spPr>
            <a:xfrm>
              <a:off x="2529210" y="649224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044AE31-C59C-8129-006B-FDAAB483A88A}"/>
                </a:ext>
              </a:extLst>
            </p:cNvPr>
            <p:cNvSpPr/>
            <p:nvPr/>
          </p:nvSpPr>
          <p:spPr>
            <a:xfrm>
              <a:off x="2529210" y="646388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273D3E07-80C4-9D44-911F-223ADBC6D91F}"/>
                </a:ext>
              </a:extLst>
            </p:cNvPr>
            <p:cNvSpPr/>
            <p:nvPr/>
          </p:nvSpPr>
          <p:spPr>
            <a:xfrm>
              <a:off x="2529210" y="643552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41CE1C7F-06C6-9EEF-F9FF-3EBDE5C44D76}"/>
                </a:ext>
              </a:extLst>
            </p:cNvPr>
            <p:cNvSpPr/>
            <p:nvPr/>
          </p:nvSpPr>
          <p:spPr>
            <a:xfrm>
              <a:off x="2529210" y="64071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C7A48977-19A3-19AB-721D-9C51155EB9B6}"/>
                </a:ext>
              </a:extLst>
            </p:cNvPr>
            <p:cNvSpPr/>
            <p:nvPr/>
          </p:nvSpPr>
          <p:spPr>
            <a:xfrm>
              <a:off x="2529210" y="63788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76030B1-4B3C-2389-08FD-342BC032CEA8}"/>
                </a:ext>
              </a:extLst>
            </p:cNvPr>
            <p:cNvSpPr/>
            <p:nvPr/>
          </p:nvSpPr>
          <p:spPr>
            <a:xfrm>
              <a:off x="2529210" y="63504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922506B-65F5-5758-4EDC-28D97992E3EB}"/>
                </a:ext>
              </a:extLst>
            </p:cNvPr>
            <p:cNvSpPr/>
            <p:nvPr/>
          </p:nvSpPr>
          <p:spPr>
            <a:xfrm>
              <a:off x="1867570" y="6322092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C0C89BF9-CDC9-F0AF-38DD-599FB3406AD1}"/>
                </a:ext>
              </a:extLst>
            </p:cNvPr>
            <p:cNvSpPr/>
            <p:nvPr/>
          </p:nvSpPr>
          <p:spPr>
            <a:xfrm>
              <a:off x="2529210" y="629373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C85834E-AB25-6981-2E55-04D2C31C576A}"/>
                </a:ext>
              </a:extLst>
            </p:cNvPr>
            <p:cNvSpPr/>
            <p:nvPr/>
          </p:nvSpPr>
          <p:spPr>
            <a:xfrm>
              <a:off x="2529210" y="62653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87946935-EE74-5AC2-7B6F-818114CA1639}"/>
                </a:ext>
              </a:extLst>
            </p:cNvPr>
            <p:cNvSpPr/>
            <p:nvPr/>
          </p:nvSpPr>
          <p:spPr>
            <a:xfrm>
              <a:off x="2529210" y="623701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62A413A-082D-6884-006D-D5703632973E}"/>
                </a:ext>
              </a:extLst>
            </p:cNvPr>
            <p:cNvSpPr/>
            <p:nvPr/>
          </p:nvSpPr>
          <p:spPr>
            <a:xfrm>
              <a:off x="2529210" y="62086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9218BECC-EFEE-7A7D-52C3-2AFF810E740E}"/>
                </a:ext>
              </a:extLst>
            </p:cNvPr>
            <p:cNvSpPr/>
            <p:nvPr/>
          </p:nvSpPr>
          <p:spPr>
            <a:xfrm>
              <a:off x="2529210" y="61802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2D51CF0A-6770-2D5F-2BDD-156319209D1F}"/>
                </a:ext>
              </a:extLst>
            </p:cNvPr>
            <p:cNvSpPr/>
            <p:nvPr/>
          </p:nvSpPr>
          <p:spPr>
            <a:xfrm>
              <a:off x="2529210" y="61518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321030DA-8FEE-79F0-D2D2-153545A75ED0}"/>
                </a:ext>
              </a:extLst>
            </p:cNvPr>
            <p:cNvSpPr/>
            <p:nvPr/>
          </p:nvSpPr>
          <p:spPr>
            <a:xfrm>
              <a:off x="2529210" y="612353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09B0402B-B057-8849-E70F-B7C3D7EAA9E1}"/>
                </a:ext>
              </a:extLst>
            </p:cNvPr>
            <p:cNvSpPr/>
            <p:nvPr/>
          </p:nvSpPr>
          <p:spPr>
            <a:xfrm>
              <a:off x="2529210" y="609518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E5B13A1D-E2FC-29CC-455D-DD0FC0170D5B}"/>
                </a:ext>
              </a:extLst>
            </p:cNvPr>
            <p:cNvSpPr/>
            <p:nvPr/>
          </p:nvSpPr>
          <p:spPr>
            <a:xfrm>
              <a:off x="2529210" y="606682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CDA1B171-012D-25F5-B84A-1E38C6D81114}"/>
                </a:ext>
              </a:extLst>
            </p:cNvPr>
            <p:cNvSpPr/>
            <p:nvPr/>
          </p:nvSpPr>
          <p:spPr>
            <a:xfrm>
              <a:off x="2529210" y="603846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517EAA9-6EA9-9FEC-8E1B-F7FBA0ED3F1B}"/>
                </a:ext>
              </a:extLst>
            </p:cNvPr>
            <p:cNvSpPr/>
            <p:nvPr/>
          </p:nvSpPr>
          <p:spPr>
            <a:xfrm>
              <a:off x="2529210" y="601010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60F63A0E-546D-D5C1-09B3-50F405381DC6}"/>
                </a:ext>
              </a:extLst>
            </p:cNvPr>
            <p:cNvSpPr/>
            <p:nvPr/>
          </p:nvSpPr>
          <p:spPr>
            <a:xfrm>
              <a:off x="2529210" y="598174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58066C76-9BD6-69D3-938D-5BC955B320D0}"/>
                </a:ext>
              </a:extLst>
            </p:cNvPr>
            <p:cNvSpPr/>
            <p:nvPr/>
          </p:nvSpPr>
          <p:spPr>
            <a:xfrm>
              <a:off x="2529210" y="595339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8AE36E53-D7D2-FDD1-74A0-695EC3C11F58}"/>
                </a:ext>
              </a:extLst>
            </p:cNvPr>
            <p:cNvSpPr/>
            <p:nvPr/>
          </p:nvSpPr>
          <p:spPr>
            <a:xfrm>
              <a:off x="2032963" y="5925032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E639F7B4-836B-1EC6-8D3D-309E1F3EAC7C}"/>
                </a:ext>
              </a:extLst>
            </p:cNvPr>
            <p:cNvSpPr/>
            <p:nvPr/>
          </p:nvSpPr>
          <p:spPr>
            <a:xfrm>
              <a:off x="2529210" y="589667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CD6423AA-115E-1EC4-C7C9-DF1F7DA64360}"/>
                </a:ext>
              </a:extLst>
            </p:cNvPr>
            <p:cNvSpPr/>
            <p:nvPr/>
          </p:nvSpPr>
          <p:spPr>
            <a:xfrm>
              <a:off x="2529210" y="586831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BEB22C2-0650-1D44-9062-E528C6F41C9B}"/>
                </a:ext>
              </a:extLst>
            </p:cNvPr>
            <p:cNvSpPr/>
            <p:nvPr/>
          </p:nvSpPr>
          <p:spPr>
            <a:xfrm>
              <a:off x="2363750" y="583995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653993EA-A3BB-3C1E-CAD2-7351CE6064EC}"/>
                </a:ext>
              </a:extLst>
            </p:cNvPr>
            <p:cNvSpPr/>
            <p:nvPr/>
          </p:nvSpPr>
          <p:spPr>
            <a:xfrm>
              <a:off x="2363750" y="581160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3C32CB28-50C9-2BBE-191D-83271031DB4B}"/>
                </a:ext>
              </a:extLst>
            </p:cNvPr>
            <p:cNvSpPr/>
            <p:nvPr/>
          </p:nvSpPr>
          <p:spPr>
            <a:xfrm>
              <a:off x="2363750" y="578324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DED1A947-1153-420D-E4FA-448B9A623030}"/>
                </a:ext>
              </a:extLst>
            </p:cNvPr>
            <p:cNvSpPr/>
            <p:nvPr/>
          </p:nvSpPr>
          <p:spPr>
            <a:xfrm>
              <a:off x="2363750" y="575488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D116222-448D-B031-FAF0-2CF8D830AD84}"/>
                </a:ext>
              </a:extLst>
            </p:cNvPr>
            <p:cNvSpPr/>
            <p:nvPr/>
          </p:nvSpPr>
          <p:spPr>
            <a:xfrm>
              <a:off x="2363750" y="572652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60D5700-5B2E-823C-25DB-45BD5C3EAB9D}"/>
                </a:ext>
              </a:extLst>
            </p:cNvPr>
            <p:cNvSpPr/>
            <p:nvPr/>
          </p:nvSpPr>
          <p:spPr>
            <a:xfrm>
              <a:off x="2363750" y="569816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162E7C39-7510-8CF4-F5C1-1DC7DB70D6B0}"/>
                </a:ext>
              </a:extLst>
            </p:cNvPr>
            <p:cNvSpPr/>
            <p:nvPr/>
          </p:nvSpPr>
          <p:spPr>
            <a:xfrm>
              <a:off x="2529210" y="566981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0FB01491-1897-DAC4-A721-DFCB580E37DE}"/>
                </a:ext>
              </a:extLst>
            </p:cNvPr>
            <p:cNvSpPr/>
            <p:nvPr/>
          </p:nvSpPr>
          <p:spPr>
            <a:xfrm>
              <a:off x="2529210" y="564145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D8F5418-AC0F-54FC-4799-87C8ECDAB35B}"/>
                </a:ext>
              </a:extLst>
            </p:cNvPr>
            <p:cNvSpPr/>
            <p:nvPr/>
          </p:nvSpPr>
          <p:spPr>
            <a:xfrm>
              <a:off x="2529210" y="561309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45BE0187-B2EC-7D71-C5D2-B39138015DD2}"/>
                </a:ext>
              </a:extLst>
            </p:cNvPr>
            <p:cNvSpPr/>
            <p:nvPr/>
          </p:nvSpPr>
          <p:spPr>
            <a:xfrm>
              <a:off x="2529210" y="558473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B66031A-01BE-371F-A10F-9DFDC67F59C1}"/>
                </a:ext>
              </a:extLst>
            </p:cNvPr>
            <p:cNvSpPr/>
            <p:nvPr/>
          </p:nvSpPr>
          <p:spPr>
            <a:xfrm>
              <a:off x="2529210" y="555637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E2A4942B-6681-8759-33D0-D1808624D801}"/>
                </a:ext>
              </a:extLst>
            </p:cNvPr>
            <p:cNvSpPr/>
            <p:nvPr/>
          </p:nvSpPr>
          <p:spPr>
            <a:xfrm>
              <a:off x="2529210" y="552802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F57445EB-1320-5114-6A14-750AFE95B70D}"/>
                </a:ext>
              </a:extLst>
            </p:cNvPr>
            <p:cNvSpPr/>
            <p:nvPr/>
          </p:nvSpPr>
          <p:spPr>
            <a:xfrm>
              <a:off x="2529210" y="549966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F1F4AB20-8885-CF2F-CA96-E2E9558AC4B2}"/>
                </a:ext>
              </a:extLst>
            </p:cNvPr>
            <p:cNvSpPr/>
            <p:nvPr/>
          </p:nvSpPr>
          <p:spPr>
            <a:xfrm>
              <a:off x="2529210" y="547130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4B14F4F2-6DC3-91A4-58E6-FC0A143B459C}"/>
                </a:ext>
              </a:extLst>
            </p:cNvPr>
            <p:cNvSpPr/>
            <p:nvPr/>
          </p:nvSpPr>
          <p:spPr>
            <a:xfrm>
              <a:off x="2529210" y="544294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D23E2346-5188-41DB-DC02-00183D56CC7A}"/>
                </a:ext>
              </a:extLst>
            </p:cNvPr>
            <p:cNvSpPr/>
            <p:nvPr/>
          </p:nvSpPr>
          <p:spPr>
            <a:xfrm>
              <a:off x="2529210" y="541458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4B57C1B9-6C0B-1715-3A83-8343E88F9E28}"/>
                </a:ext>
              </a:extLst>
            </p:cNvPr>
            <p:cNvSpPr/>
            <p:nvPr/>
          </p:nvSpPr>
          <p:spPr>
            <a:xfrm>
              <a:off x="2529210" y="538623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DF95E5CA-C77C-062B-407A-F6559A7BC212}"/>
                </a:ext>
              </a:extLst>
            </p:cNvPr>
            <p:cNvSpPr/>
            <p:nvPr/>
          </p:nvSpPr>
          <p:spPr>
            <a:xfrm>
              <a:off x="2529210" y="535787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C2874D70-1864-F698-84DC-9EFC02B89E58}"/>
                </a:ext>
              </a:extLst>
            </p:cNvPr>
            <p:cNvSpPr/>
            <p:nvPr/>
          </p:nvSpPr>
          <p:spPr>
            <a:xfrm>
              <a:off x="2529210" y="532951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D087B30F-CA18-A34A-E52F-5AB76958D149}"/>
                </a:ext>
              </a:extLst>
            </p:cNvPr>
            <p:cNvSpPr/>
            <p:nvPr/>
          </p:nvSpPr>
          <p:spPr>
            <a:xfrm>
              <a:off x="2529210" y="530115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ED13B2FD-8FBB-BD97-EA71-400C577D0EC4}"/>
                </a:ext>
              </a:extLst>
            </p:cNvPr>
            <p:cNvSpPr/>
            <p:nvPr/>
          </p:nvSpPr>
          <p:spPr>
            <a:xfrm>
              <a:off x="2529210" y="527279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62AFA839-2552-352F-E894-85643666B60F}"/>
                </a:ext>
              </a:extLst>
            </p:cNvPr>
            <p:cNvSpPr/>
            <p:nvPr/>
          </p:nvSpPr>
          <p:spPr>
            <a:xfrm>
              <a:off x="2363750" y="524444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8CBB0A8-9D09-261A-B2F4-1B1616CC7029}"/>
                </a:ext>
              </a:extLst>
            </p:cNvPr>
            <p:cNvSpPr/>
            <p:nvPr/>
          </p:nvSpPr>
          <p:spPr>
            <a:xfrm>
              <a:off x="2363750" y="521608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8D86C4D2-5A8B-3F49-4595-06945B1BE126}"/>
                </a:ext>
              </a:extLst>
            </p:cNvPr>
            <p:cNvSpPr/>
            <p:nvPr/>
          </p:nvSpPr>
          <p:spPr>
            <a:xfrm>
              <a:off x="2363750" y="518772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2DBC79BA-E560-46EF-9A12-5B04F6BEFAC0}"/>
                </a:ext>
              </a:extLst>
            </p:cNvPr>
            <p:cNvSpPr/>
            <p:nvPr/>
          </p:nvSpPr>
          <p:spPr>
            <a:xfrm>
              <a:off x="2529210" y="51593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E8BE6B92-84DC-D6C2-FB36-371E42B87155}"/>
                </a:ext>
              </a:extLst>
            </p:cNvPr>
            <p:cNvSpPr/>
            <p:nvPr/>
          </p:nvSpPr>
          <p:spPr>
            <a:xfrm>
              <a:off x="2529210" y="51309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6E8A953-FF51-3D1A-37EA-57FFBBA5F611}"/>
                </a:ext>
              </a:extLst>
            </p:cNvPr>
            <p:cNvSpPr/>
            <p:nvPr/>
          </p:nvSpPr>
          <p:spPr>
            <a:xfrm>
              <a:off x="2363750" y="510260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9C717E63-9DF0-C565-C971-86FCE8846806}"/>
                </a:ext>
              </a:extLst>
            </p:cNvPr>
            <p:cNvSpPr/>
            <p:nvPr/>
          </p:nvSpPr>
          <p:spPr>
            <a:xfrm>
              <a:off x="2363750" y="507424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CA805AE-A88F-57B4-ED2F-B5F5D47ACC2C}"/>
                </a:ext>
              </a:extLst>
            </p:cNvPr>
            <p:cNvSpPr/>
            <p:nvPr/>
          </p:nvSpPr>
          <p:spPr>
            <a:xfrm>
              <a:off x="2529210" y="50458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4606D4ED-6AC9-9893-21B6-597FF6C8824C}"/>
                </a:ext>
              </a:extLst>
            </p:cNvPr>
            <p:cNvSpPr/>
            <p:nvPr/>
          </p:nvSpPr>
          <p:spPr>
            <a:xfrm>
              <a:off x="2529210" y="50175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5ED8AFEE-5635-4F47-66FD-0FE4F3955CF2}"/>
                </a:ext>
              </a:extLst>
            </p:cNvPr>
            <p:cNvSpPr/>
            <p:nvPr/>
          </p:nvSpPr>
          <p:spPr>
            <a:xfrm>
              <a:off x="2529210" y="49891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4DCA8A73-DB08-00C6-EAD6-34304421BF5E}"/>
                </a:ext>
              </a:extLst>
            </p:cNvPr>
            <p:cNvSpPr/>
            <p:nvPr/>
          </p:nvSpPr>
          <p:spPr>
            <a:xfrm>
              <a:off x="2529210" y="49608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8DC34F2F-419C-8AE7-9BBA-E845A1DECBF5}"/>
                </a:ext>
              </a:extLst>
            </p:cNvPr>
            <p:cNvSpPr/>
            <p:nvPr/>
          </p:nvSpPr>
          <p:spPr>
            <a:xfrm>
              <a:off x="2363750" y="493245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CF3993E5-7715-CD20-B9B5-08914072B97A}"/>
                </a:ext>
              </a:extLst>
            </p:cNvPr>
            <p:cNvSpPr/>
            <p:nvPr/>
          </p:nvSpPr>
          <p:spPr>
            <a:xfrm>
              <a:off x="2363750" y="490409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E59D4F52-4125-0045-7257-D2B4EAF5ACF3}"/>
                </a:ext>
              </a:extLst>
            </p:cNvPr>
            <p:cNvSpPr/>
            <p:nvPr/>
          </p:nvSpPr>
          <p:spPr>
            <a:xfrm>
              <a:off x="2529210" y="487573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A448C75F-AA8E-1F75-0518-DF729C8AB1DD}"/>
                </a:ext>
              </a:extLst>
            </p:cNvPr>
            <p:cNvSpPr/>
            <p:nvPr/>
          </p:nvSpPr>
          <p:spPr>
            <a:xfrm>
              <a:off x="2529210" y="48473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D20492A4-5BDE-1A31-D0F5-72BB7D158868}"/>
                </a:ext>
              </a:extLst>
            </p:cNvPr>
            <p:cNvSpPr/>
            <p:nvPr/>
          </p:nvSpPr>
          <p:spPr>
            <a:xfrm>
              <a:off x="2529210" y="481902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73758785-44D0-AD51-05EA-04B7A48F1B69}"/>
                </a:ext>
              </a:extLst>
            </p:cNvPr>
            <p:cNvSpPr/>
            <p:nvPr/>
          </p:nvSpPr>
          <p:spPr>
            <a:xfrm>
              <a:off x="2529210" y="479066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81E05A00-1D5F-BFD0-AAC4-8154B6FCBBB2}"/>
                </a:ext>
              </a:extLst>
            </p:cNvPr>
            <p:cNvSpPr/>
            <p:nvPr/>
          </p:nvSpPr>
          <p:spPr>
            <a:xfrm>
              <a:off x="2529210" y="47623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A334B77F-1ECB-F869-7BB2-88DC5EE98256}"/>
                </a:ext>
              </a:extLst>
            </p:cNvPr>
            <p:cNvSpPr/>
            <p:nvPr/>
          </p:nvSpPr>
          <p:spPr>
            <a:xfrm>
              <a:off x="2529210" y="47339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A6945000-8D0B-B90C-EB30-0D5B0AC86BB0}"/>
                </a:ext>
              </a:extLst>
            </p:cNvPr>
            <p:cNvSpPr/>
            <p:nvPr/>
          </p:nvSpPr>
          <p:spPr>
            <a:xfrm>
              <a:off x="2529210" y="47055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83E3D83A-3827-0971-283D-8E05B23C1CCE}"/>
                </a:ext>
              </a:extLst>
            </p:cNvPr>
            <p:cNvSpPr/>
            <p:nvPr/>
          </p:nvSpPr>
          <p:spPr>
            <a:xfrm>
              <a:off x="2529210" y="467723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622D87D3-4924-6E41-D4D7-EAFD34BF6858}"/>
                </a:ext>
              </a:extLst>
            </p:cNvPr>
            <p:cNvSpPr/>
            <p:nvPr/>
          </p:nvSpPr>
          <p:spPr>
            <a:xfrm>
              <a:off x="2363750" y="464887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E4D786B-775F-A2F4-11B6-5C7357F5B551}"/>
                </a:ext>
              </a:extLst>
            </p:cNvPr>
            <p:cNvSpPr/>
            <p:nvPr/>
          </p:nvSpPr>
          <p:spPr>
            <a:xfrm>
              <a:off x="2529210" y="46205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B5D5A4A2-5868-E824-052C-5A71ED1D7ADC}"/>
                </a:ext>
              </a:extLst>
            </p:cNvPr>
            <p:cNvSpPr/>
            <p:nvPr/>
          </p:nvSpPr>
          <p:spPr>
            <a:xfrm>
              <a:off x="2529210" y="459215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B3B208A6-8720-EE50-7358-5292B38F411F}"/>
                </a:ext>
              </a:extLst>
            </p:cNvPr>
            <p:cNvSpPr/>
            <p:nvPr/>
          </p:nvSpPr>
          <p:spPr>
            <a:xfrm>
              <a:off x="2363750" y="456380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CCE247F-0FFF-EE0A-4866-74DC87D6ED74}"/>
                </a:ext>
              </a:extLst>
            </p:cNvPr>
            <p:cNvSpPr/>
            <p:nvPr/>
          </p:nvSpPr>
          <p:spPr>
            <a:xfrm>
              <a:off x="2363750" y="453544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C0B104E9-E7D0-CDAB-99C4-5CDE66BB223C}"/>
                </a:ext>
              </a:extLst>
            </p:cNvPr>
            <p:cNvSpPr/>
            <p:nvPr/>
          </p:nvSpPr>
          <p:spPr>
            <a:xfrm>
              <a:off x="2363750" y="450708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B031CC4-113D-DEB7-BF25-56389333BA52}"/>
                </a:ext>
              </a:extLst>
            </p:cNvPr>
            <p:cNvSpPr/>
            <p:nvPr/>
          </p:nvSpPr>
          <p:spPr>
            <a:xfrm>
              <a:off x="2363750" y="447872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1FD4FC31-A8AC-653F-0B14-3D9540C6E5BD}"/>
                </a:ext>
              </a:extLst>
            </p:cNvPr>
            <p:cNvSpPr/>
            <p:nvPr/>
          </p:nvSpPr>
          <p:spPr>
            <a:xfrm>
              <a:off x="2529210" y="445036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5D9A8B37-DBB5-DFB0-A396-8C83105CBE0E}"/>
                </a:ext>
              </a:extLst>
            </p:cNvPr>
            <p:cNvSpPr/>
            <p:nvPr/>
          </p:nvSpPr>
          <p:spPr>
            <a:xfrm>
              <a:off x="2529210" y="442201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148B15D-5F5F-7E1A-FEB6-33DD52747113}"/>
                </a:ext>
              </a:extLst>
            </p:cNvPr>
            <p:cNvSpPr/>
            <p:nvPr/>
          </p:nvSpPr>
          <p:spPr>
            <a:xfrm>
              <a:off x="2529210" y="439365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EFEBD10-F8DB-6C2C-3116-E83419CE6BA9}"/>
                </a:ext>
              </a:extLst>
            </p:cNvPr>
            <p:cNvSpPr/>
            <p:nvPr/>
          </p:nvSpPr>
          <p:spPr>
            <a:xfrm>
              <a:off x="2529210" y="43652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6EC05C27-02FB-F761-88CC-EDC023CC0BD0}"/>
                </a:ext>
              </a:extLst>
            </p:cNvPr>
            <p:cNvSpPr/>
            <p:nvPr/>
          </p:nvSpPr>
          <p:spPr>
            <a:xfrm>
              <a:off x="2529210" y="433693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40932ED3-77BF-9ED2-DE37-BBD64362A940}"/>
                </a:ext>
              </a:extLst>
            </p:cNvPr>
            <p:cNvSpPr/>
            <p:nvPr/>
          </p:nvSpPr>
          <p:spPr>
            <a:xfrm>
              <a:off x="2529210" y="430857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0837C54-968A-70CF-D37C-E18F4CBC6E52}"/>
                </a:ext>
              </a:extLst>
            </p:cNvPr>
            <p:cNvSpPr/>
            <p:nvPr/>
          </p:nvSpPr>
          <p:spPr>
            <a:xfrm>
              <a:off x="2529210" y="428022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0A507D38-C5EA-35E0-20E7-E8B870E8C679}"/>
                </a:ext>
              </a:extLst>
            </p:cNvPr>
            <p:cNvSpPr/>
            <p:nvPr/>
          </p:nvSpPr>
          <p:spPr>
            <a:xfrm>
              <a:off x="2529210" y="425186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DBC3E3BB-13EF-F78C-6CF0-633F84CE24D1}"/>
                </a:ext>
              </a:extLst>
            </p:cNvPr>
            <p:cNvSpPr/>
            <p:nvPr/>
          </p:nvSpPr>
          <p:spPr>
            <a:xfrm>
              <a:off x="2529210" y="422350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762A8C2-2F78-EB6D-3AD9-AAAF64ABF715}"/>
                </a:ext>
              </a:extLst>
            </p:cNvPr>
            <p:cNvSpPr/>
            <p:nvPr/>
          </p:nvSpPr>
          <p:spPr>
            <a:xfrm>
              <a:off x="2529210" y="419514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3B49F58-6262-C4E5-7D46-1F03266B1AF9}"/>
                </a:ext>
              </a:extLst>
            </p:cNvPr>
            <p:cNvSpPr/>
            <p:nvPr/>
          </p:nvSpPr>
          <p:spPr>
            <a:xfrm>
              <a:off x="2529210" y="416678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2386332-82CD-F84A-B304-DC108B27503F}"/>
                </a:ext>
              </a:extLst>
            </p:cNvPr>
            <p:cNvSpPr/>
            <p:nvPr/>
          </p:nvSpPr>
          <p:spPr>
            <a:xfrm>
              <a:off x="2529210" y="413843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F937305E-2C3F-CFFE-1F03-688423169AB7}"/>
                </a:ext>
              </a:extLst>
            </p:cNvPr>
            <p:cNvSpPr/>
            <p:nvPr/>
          </p:nvSpPr>
          <p:spPr>
            <a:xfrm>
              <a:off x="2529210" y="411007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B89101B3-53FE-76C7-005E-F59D9D3429B4}"/>
                </a:ext>
              </a:extLst>
            </p:cNvPr>
            <p:cNvSpPr/>
            <p:nvPr/>
          </p:nvSpPr>
          <p:spPr>
            <a:xfrm>
              <a:off x="2529210" y="40816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610E0144-6794-FE85-7D06-F57FEDB2C362}"/>
                </a:ext>
              </a:extLst>
            </p:cNvPr>
            <p:cNvSpPr/>
            <p:nvPr/>
          </p:nvSpPr>
          <p:spPr>
            <a:xfrm>
              <a:off x="2363750" y="405330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AC5A2FA2-1241-7314-C3FB-9844DA4FCED7}"/>
                </a:ext>
              </a:extLst>
            </p:cNvPr>
            <p:cNvSpPr/>
            <p:nvPr/>
          </p:nvSpPr>
          <p:spPr>
            <a:xfrm>
              <a:off x="2363750" y="402495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8B090051-A8F4-B3D0-2378-88D3F90BC585}"/>
                </a:ext>
              </a:extLst>
            </p:cNvPr>
            <p:cNvSpPr/>
            <p:nvPr/>
          </p:nvSpPr>
          <p:spPr>
            <a:xfrm>
              <a:off x="2363750" y="399659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DF3AB524-B4EA-6055-AA72-D5B05D1B8B2B}"/>
                </a:ext>
              </a:extLst>
            </p:cNvPr>
            <p:cNvSpPr/>
            <p:nvPr/>
          </p:nvSpPr>
          <p:spPr>
            <a:xfrm>
              <a:off x="2363750" y="396823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02D840A5-1A8C-2734-11B1-D6213F9969D3}"/>
                </a:ext>
              </a:extLst>
            </p:cNvPr>
            <p:cNvSpPr/>
            <p:nvPr/>
          </p:nvSpPr>
          <p:spPr>
            <a:xfrm>
              <a:off x="2363750" y="393987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5EC8774-41E7-CEB4-3309-1B0D24AED1D1}"/>
                </a:ext>
              </a:extLst>
            </p:cNvPr>
            <p:cNvSpPr/>
            <p:nvPr/>
          </p:nvSpPr>
          <p:spPr>
            <a:xfrm>
              <a:off x="2363750" y="391151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0B7003AE-0114-6BC2-FFD6-0D66855E30C2}"/>
                </a:ext>
              </a:extLst>
            </p:cNvPr>
            <p:cNvSpPr/>
            <p:nvPr/>
          </p:nvSpPr>
          <p:spPr>
            <a:xfrm>
              <a:off x="2363750" y="388316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BC5BBFF2-9407-3A6A-1A3E-6F3F00B42824}"/>
                </a:ext>
              </a:extLst>
            </p:cNvPr>
            <p:cNvSpPr/>
            <p:nvPr/>
          </p:nvSpPr>
          <p:spPr>
            <a:xfrm>
              <a:off x="2363750" y="38548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833F04F-7A78-6A93-8D8E-D3F2ECCCD512}"/>
                </a:ext>
              </a:extLst>
            </p:cNvPr>
            <p:cNvSpPr/>
            <p:nvPr/>
          </p:nvSpPr>
          <p:spPr>
            <a:xfrm>
              <a:off x="2363750" y="382644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DBCA90BF-2F68-3C3A-4955-1BB4D4E6AABD}"/>
                </a:ext>
              </a:extLst>
            </p:cNvPr>
            <p:cNvSpPr/>
            <p:nvPr/>
          </p:nvSpPr>
          <p:spPr>
            <a:xfrm>
              <a:off x="2363750" y="379808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0131041F-060E-D6C0-C2B9-811FAEEE30AC}"/>
                </a:ext>
              </a:extLst>
            </p:cNvPr>
            <p:cNvSpPr/>
            <p:nvPr/>
          </p:nvSpPr>
          <p:spPr>
            <a:xfrm>
              <a:off x="2363750" y="376972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6552986C-D870-1CDC-956B-644A1CBF40A5}"/>
                </a:ext>
              </a:extLst>
            </p:cNvPr>
            <p:cNvSpPr/>
            <p:nvPr/>
          </p:nvSpPr>
          <p:spPr>
            <a:xfrm>
              <a:off x="2363750" y="374137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C30571B8-3B3D-D1A6-4418-6B678A160CD7}"/>
                </a:ext>
              </a:extLst>
            </p:cNvPr>
            <p:cNvSpPr/>
            <p:nvPr/>
          </p:nvSpPr>
          <p:spPr>
            <a:xfrm>
              <a:off x="2363750" y="371301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C1747C31-A2BE-B370-3E60-535AAA68E7BB}"/>
                </a:ext>
              </a:extLst>
            </p:cNvPr>
            <p:cNvSpPr/>
            <p:nvPr/>
          </p:nvSpPr>
          <p:spPr>
            <a:xfrm>
              <a:off x="2529210" y="36846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D80CF79D-3F6A-8178-02D3-7364198B239A}"/>
                </a:ext>
              </a:extLst>
            </p:cNvPr>
            <p:cNvSpPr/>
            <p:nvPr/>
          </p:nvSpPr>
          <p:spPr>
            <a:xfrm>
              <a:off x="2529210" y="36562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3175EB64-D0EF-1B53-4636-279730CD94E8}"/>
                </a:ext>
              </a:extLst>
            </p:cNvPr>
            <p:cNvSpPr/>
            <p:nvPr/>
          </p:nvSpPr>
          <p:spPr>
            <a:xfrm>
              <a:off x="2529210" y="36279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3BEBEEA3-9323-6EF6-DA2F-7218D6540DA7}"/>
                </a:ext>
              </a:extLst>
            </p:cNvPr>
            <p:cNvSpPr/>
            <p:nvPr/>
          </p:nvSpPr>
          <p:spPr>
            <a:xfrm>
              <a:off x="2529210" y="35995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C2E78C01-2049-F543-F8C2-C939CCAE71CE}"/>
                </a:ext>
              </a:extLst>
            </p:cNvPr>
            <p:cNvSpPr/>
            <p:nvPr/>
          </p:nvSpPr>
          <p:spPr>
            <a:xfrm>
              <a:off x="2529210" y="357122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A090436-3C90-D5E7-99FD-4E5693C2C41D}"/>
                </a:ext>
              </a:extLst>
            </p:cNvPr>
            <p:cNvSpPr/>
            <p:nvPr/>
          </p:nvSpPr>
          <p:spPr>
            <a:xfrm>
              <a:off x="2529210" y="354286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B9495F2-49A4-1387-C90F-289E12A3F50F}"/>
                </a:ext>
              </a:extLst>
            </p:cNvPr>
            <p:cNvSpPr/>
            <p:nvPr/>
          </p:nvSpPr>
          <p:spPr>
            <a:xfrm>
              <a:off x="2529210" y="35145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267AE21C-E267-719F-9540-3EBC944D6B96}"/>
                </a:ext>
              </a:extLst>
            </p:cNvPr>
            <p:cNvSpPr/>
            <p:nvPr/>
          </p:nvSpPr>
          <p:spPr>
            <a:xfrm>
              <a:off x="2529210" y="34861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0B5E89C5-4ED1-0698-618C-CCE73C73D1D0}"/>
                </a:ext>
              </a:extLst>
            </p:cNvPr>
            <p:cNvSpPr/>
            <p:nvPr/>
          </p:nvSpPr>
          <p:spPr>
            <a:xfrm>
              <a:off x="2032963" y="3457792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6A2B6CCB-A792-3950-15E5-343782A2B98C}"/>
                </a:ext>
              </a:extLst>
            </p:cNvPr>
            <p:cNvSpPr/>
            <p:nvPr/>
          </p:nvSpPr>
          <p:spPr>
            <a:xfrm>
              <a:off x="2198356" y="3429434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8565A971-C131-5DBC-2C7C-427AE626D345}"/>
                </a:ext>
              </a:extLst>
            </p:cNvPr>
            <p:cNvSpPr/>
            <p:nvPr/>
          </p:nvSpPr>
          <p:spPr>
            <a:xfrm>
              <a:off x="2198356" y="3401076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BB4C1F2-3D6A-3850-FAD1-37C77C34DB34}"/>
                </a:ext>
              </a:extLst>
            </p:cNvPr>
            <p:cNvSpPr/>
            <p:nvPr/>
          </p:nvSpPr>
          <p:spPr>
            <a:xfrm>
              <a:off x="2198356" y="3372718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9581F38D-D2CB-3F54-7A47-33B2EED1CF88}"/>
                </a:ext>
              </a:extLst>
            </p:cNvPr>
            <p:cNvSpPr/>
            <p:nvPr/>
          </p:nvSpPr>
          <p:spPr>
            <a:xfrm>
              <a:off x="2198356" y="3344360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E3BE7FC8-51CE-A7A3-A9EE-471463A54574}"/>
                </a:ext>
              </a:extLst>
            </p:cNvPr>
            <p:cNvSpPr/>
            <p:nvPr/>
          </p:nvSpPr>
          <p:spPr>
            <a:xfrm>
              <a:off x="2198356" y="3316002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065B9863-CA02-495A-FAD0-D4568985098F}"/>
                </a:ext>
              </a:extLst>
            </p:cNvPr>
            <p:cNvSpPr/>
            <p:nvPr/>
          </p:nvSpPr>
          <p:spPr>
            <a:xfrm>
              <a:off x="2363750" y="328764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7EDD9AEE-4375-BE73-AC1A-C6D8FE9CFE09}"/>
                </a:ext>
              </a:extLst>
            </p:cNvPr>
            <p:cNvSpPr/>
            <p:nvPr/>
          </p:nvSpPr>
          <p:spPr>
            <a:xfrm>
              <a:off x="2529210" y="32592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53923E48-B25F-912E-BE6C-840F2804372D}"/>
                </a:ext>
              </a:extLst>
            </p:cNvPr>
            <p:cNvSpPr/>
            <p:nvPr/>
          </p:nvSpPr>
          <p:spPr>
            <a:xfrm>
              <a:off x="2529210" y="32309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2EE47D0D-3668-A4EE-8F0C-79E2ADDE3DBC}"/>
                </a:ext>
              </a:extLst>
            </p:cNvPr>
            <p:cNvSpPr/>
            <p:nvPr/>
          </p:nvSpPr>
          <p:spPr>
            <a:xfrm>
              <a:off x="2363750" y="320257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5EBFF184-29FD-8907-93F1-3B3AC64E2584}"/>
                </a:ext>
              </a:extLst>
            </p:cNvPr>
            <p:cNvSpPr/>
            <p:nvPr/>
          </p:nvSpPr>
          <p:spPr>
            <a:xfrm>
              <a:off x="2529210" y="31742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4BB3087B-B5B6-0ABC-C0F5-2436DD009CCF}"/>
                </a:ext>
              </a:extLst>
            </p:cNvPr>
            <p:cNvSpPr/>
            <p:nvPr/>
          </p:nvSpPr>
          <p:spPr>
            <a:xfrm>
              <a:off x="2529210" y="31458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575C1636-5946-CBD6-27F0-FC3E88D97820}"/>
                </a:ext>
              </a:extLst>
            </p:cNvPr>
            <p:cNvSpPr/>
            <p:nvPr/>
          </p:nvSpPr>
          <p:spPr>
            <a:xfrm>
              <a:off x="2529210" y="31174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83AF436B-BD1D-63C2-661B-4E333EE3067E}"/>
                </a:ext>
              </a:extLst>
            </p:cNvPr>
            <p:cNvSpPr/>
            <p:nvPr/>
          </p:nvSpPr>
          <p:spPr>
            <a:xfrm>
              <a:off x="1371389" y="3089138"/>
              <a:ext cx="1323213" cy="4822"/>
            </a:xfrm>
            <a:custGeom>
              <a:avLst/>
              <a:gdLst>
                <a:gd name="connsiteX0" fmla="*/ 0 w 1323213"/>
                <a:gd name="connsiteY0" fmla="*/ 0 h 4822"/>
                <a:gd name="connsiteX1" fmla="*/ 1323214 w 132321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23213" h="4822">
                  <a:moveTo>
                    <a:pt x="0" y="0"/>
                  </a:moveTo>
                  <a:lnTo>
                    <a:pt x="132321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5F220C93-8089-A462-3090-BC4301F391A4}"/>
                </a:ext>
              </a:extLst>
            </p:cNvPr>
            <p:cNvSpPr/>
            <p:nvPr/>
          </p:nvSpPr>
          <p:spPr>
            <a:xfrm>
              <a:off x="2529210" y="306078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1F0553C4-7E08-8ACC-3649-AAE368C25F18}"/>
                </a:ext>
              </a:extLst>
            </p:cNvPr>
            <p:cNvSpPr/>
            <p:nvPr/>
          </p:nvSpPr>
          <p:spPr>
            <a:xfrm>
              <a:off x="2529210" y="303237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45E927A2-4C0F-6926-A113-FA0EA940368F}"/>
                </a:ext>
              </a:extLst>
            </p:cNvPr>
            <p:cNvSpPr/>
            <p:nvPr/>
          </p:nvSpPr>
          <p:spPr>
            <a:xfrm>
              <a:off x="2529210" y="300401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110F5A65-177C-E139-644B-6D55B3EB54A7}"/>
                </a:ext>
              </a:extLst>
            </p:cNvPr>
            <p:cNvSpPr/>
            <p:nvPr/>
          </p:nvSpPr>
          <p:spPr>
            <a:xfrm>
              <a:off x="2529210" y="297565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0067FC40-B52B-09B6-CA39-60D0A6624978}"/>
                </a:ext>
              </a:extLst>
            </p:cNvPr>
            <p:cNvSpPr/>
            <p:nvPr/>
          </p:nvSpPr>
          <p:spPr>
            <a:xfrm>
              <a:off x="2529210" y="294730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6202BC3-53A7-4707-556D-636E7B3F56D5}"/>
                </a:ext>
              </a:extLst>
            </p:cNvPr>
            <p:cNvSpPr/>
            <p:nvPr/>
          </p:nvSpPr>
          <p:spPr>
            <a:xfrm>
              <a:off x="2529210" y="291894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E73ADEFE-3A61-1C63-1A83-1B18E7483EFD}"/>
                </a:ext>
              </a:extLst>
            </p:cNvPr>
            <p:cNvSpPr/>
            <p:nvPr/>
          </p:nvSpPr>
          <p:spPr>
            <a:xfrm>
              <a:off x="2529210" y="289058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DC82AAF3-97DD-8052-1335-41DE5BD063C6}"/>
                </a:ext>
              </a:extLst>
            </p:cNvPr>
            <p:cNvSpPr/>
            <p:nvPr/>
          </p:nvSpPr>
          <p:spPr>
            <a:xfrm>
              <a:off x="2529210" y="286222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A5EA3C41-C60A-03D6-DBD8-06F3FC614060}"/>
                </a:ext>
              </a:extLst>
            </p:cNvPr>
            <p:cNvSpPr/>
            <p:nvPr/>
          </p:nvSpPr>
          <p:spPr>
            <a:xfrm>
              <a:off x="2529210" y="283386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0856F40-0266-4796-7F15-A57B91CED192}"/>
                </a:ext>
              </a:extLst>
            </p:cNvPr>
            <p:cNvSpPr/>
            <p:nvPr/>
          </p:nvSpPr>
          <p:spPr>
            <a:xfrm>
              <a:off x="2363750" y="280551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39D682C6-B48A-36FD-CA1E-3A944768B958}"/>
                </a:ext>
              </a:extLst>
            </p:cNvPr>
            <p:cNvSpPr/>
            <p:nvPr/>
          </p:nvSpPr>
          <p:spPr>
            <a:xfrm>
              <a:off x="2363750" y="277715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64A1B8FD-665C-0C55-219B-142A2E6A6321}"/>
                </a:ext>
              </a:extLst>
            </p:cNvPr>
            <p:cNvSpPr/>
            <p:nvPr/>
          </p:nvSpPr>
          <p:spPr>
            <a:xfrm>
              <a:off x="2363750" y="274879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BE02059C-582F-F528-A9F5-7929B347584A}"/>
                </a:ext>
              </a:extLst>
            </p:cNvPr>
            <p:cNvSpPr/>
            <p:nvPr/>
          </p:nvSpPr>
          <p:spPr>
            <a:xfrm>
              <a:off x="2529210" y="272043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E8642BEA-076D-1AE1-6C36-C13B5174A813}"/>
                </a:ext>
              </a:extLst>
            </p:cNvPr>
            <p:cNvSpPr/>
            <p:nvPr/>
          </p:nvSpPr>
          <p:spPr>
            <a:xfrm>
              <a:off x="2529210" y="269207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50DCBB6-B945-B8B3-4A9C-4E293DAE668F}"/>
                </a:ext>
              </a:extLst>
            </p:cNvPr>
            <p:cNvSpPr/>
            <p:nvPr/>
          </p:nvSpPr>
          <p:spPr>
            <a:xfrm>
              <a:off x="2529210" y="266372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52A4C08C-2CCB-D60C-29FF-B270D7FF8162}"/>
                </a:ext>
              </a:extLst>
            </p:cNvPr>
            <p:cNvSpPr/>
            <p:nvPr/>
          </p:nvSpPr>
          <p:spPr>
            <a:xfrm>
              <a:off x="2529210" y="263536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696C065F-10F6-5F7B-5A9B-EC7E93339A59}"/>
                </a:ext>
              </a:extLst>
            </p:cNvPr>
            <p:cNvSpPr/>
            <p:nvPr/>
          </p:nvSpPr>
          <p:spPr>
            <a:xfrm>
              <a:off x="2529210" y="260700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C9E68545-0437-45C4-D482-29EE0C2E9F9F}"/>
                </a:ext>
              </a:extLst>
            </p:cNvPr>
            <p:cNvSpPr/>
            <p:nvPr/>
          </p:nvSpPr>
          <p:spPr>
            <a:xfrm>
              <a:off x="2529210" y="257864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293A3396-2E9D-3AD2-9ED6-A6A449BB05B3}"/>
                </a:ext>
              </a:extLst>
            </p:cNvPr>
            <p:cNvSpPr/>
            <p:nvPr/>
          </p:nvSpPr>
          <p:spPr>
            <a:xfrm>
              <a:off x="2363750" y="255028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25136F53-F568-B647-5A25-0AEEDC280B64}"/>
                </a:ext>
              </a:extLst>
            </p:cNvPr>
            <p:cNvSpPr/>
            <p:nvPr/>
          </p:nvSpPr>
          <p:spPr>
            <a:xfrm>
              <a:off x="2032963" y="2521930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10454368-54D4-390E-9D59-CBC80ECAF6BD}"/>
                </a:ext>
              </a:extLst>
            </p:cNvPr>
            <p:cNvSpPr/>
            <p:nvPr/>
          </p:nvSpPr>
          <p:spPr>
            <a:xfrm>
              <a:off x="2529210" y="249357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DE5356D1-2025-CEF5-40B8-58EE823C2152}"/>
                </a:ext>
              </a:extLst>
            </p:cNvPr>
            <p:cNvSpPr/>
            <p:nvPr/>
          </p:nvSpPr>
          <p:spPr>
            <a:xfrm>
              <a:off x="2529210" y="246521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6D7BB368-7C38-5336-EF1B-B6CF4DFF2E20}"/>
                </a:ext>
              </a:extLst>
            </p:cNvPr>
            <p:cNvSpPr/>
            <p:nvPr/>
          </p:nvSpPr>
          <p:spPr>
            <a:xfrm>
              <a:off x="2529210" y="243685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E89F36E0-D21C-80F4-2468-B48BD5850A12}"/>
                </a:ext>
              </a:extLst>
            </p:cNvPr>
            <p:cNvSpPr/>
            <p:nvPr/>
          </p:nvSpPr>
          <p:spPr>
            <a:xfrm>
              <a:off x="2529210" y="240849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8BFE8DDF-F34F-67B2-D26F-FDEEA78277E7}"/>
                </a:ext>
              </a:extLst>
            </p:cNvPr>
            <p:cNvSpPr/>
            <p:nvPr/>
          </p:nvSpPr>
          <p:spPr>
            <a:xfrm>
              <a:off x="2032963" y="2380140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382AD0EF-20E6-6EE7-580C-36D3A1D3B84E}"/>
                </a:ext>
              </a:extLst>
            </p:cNvPr>
            <p:cNvSpPr/>
            <p:nvPr/>
          </p:nvSpPr>
          <p:spPr>
            <a:xfrm>
              <a:off x="2529210" y="235178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A1079199-1BC9-01B2-795F-0505BBFAC418}"/>
                </a:ext>
              </a:extLst>
            </p:cNvPr>
            <p:cNvSpPr/>
            <p:nvPr/>
          </p:nvSpPr>
          <p:spPr>
            <a:xfrm>
              <a:off x="2529210" y="232342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3F6D86AA-46F6-4D14-32D9-20B6FD3C9F77}"/>
                </a:ext>
              </a:extLst>
            </p:cNvPr>
            <p:cNvSpPr/>
            <p:nvPr/>
          </p:nvSpPr>
          <p:spPr>
            <a:xfrm>
              <a:off x="2529210" y="22950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6D964CBC-DAEC-765C-356D-8306BEF0DF96}"/>
                </a:ext>
              </a:extLst>
            </p:cNvPr>
            <p:cNvSpPr/>
            <p:nvPr/>
          </p:nvSpPr>
          <p:spPr>
            <a:xfrm>
              <a:off x="2529210" y="22667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92F0817D-CA17-5C5F-C2C9-F2FE2BF00B94}"/>
                </a:ext>
              </a:extLst>
            </p:cNvPr>
            <p:cNvSpPr/>
            <p:nvPr/>
          </p:nvSpPr>
          <p:spPr>
            <a:xfrm>
              <a:off x="2529210" y="22383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04CBFF31-0DAD-9910-1694-6B4FAB320217}"/>
                </a:ext>
              </a:extLst>
            </p:cNvPr>
            <p:cNvSpPr/>
            <p:nvPr/>
          </p:nvSpPr>
          <p:spPr>
            <a:xfrm>
              <a:off x="2529210" y="220999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2699D956-070C-8AA0-4266-D90A7E42069C}"/>
                </a:ext>
              </a:extLst>
            </p:cNvPr>
            <p:cNvSpPr/>
            <p:nvPr/>
          </p:nvSpPr>
          <p:spPr>
            <a:xfrm>
              <a:off x="2529210" y="218163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4373EF9-E94C-AFBF-8E99-1DEDA22FDD00}"/>
                </a:ext>
              </a:extLst>
            </p:cNvPr>
            <p:cNvSpPr/>
            <p:nvPr/>
          </p:nvSpPr>
          <p:spPr>
            <a:xfrm>
              <a:off x="2363750" y="215327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88B46FA-F89E-D0F3-338F-B15085A95A62}"/>
                </a:ext>
              </a:extLst>
            </p:cNvPr>
            <p:cNvSpPr/>
            <p:nvPr/>
          </p:nvSpPr>
          <p:spPr>
            <a:xfrm>
              <a:off x="2363750" y="212491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B11DB24B-F1F9-C2DD-A2BB-A5B7689E9D82}"/>
                </a:ext>
              </a:extLst>
            </p:cNvPr>
            <p:cNvSpPr/>
            <p:nvPr/>
          </p:nvSpPr>
          <p:spPr>
            <a:xfrm>
              <a:off x="2363750" y="209656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61156785-D872-4B0E-D6E5-BFA3E7C6DC98}"/>
                </a:ext>
              </a:extLst>
            </p:cNvPr>
            <p:cNvSpPr/>
            <p:nvPr/>
          </p:nvSpPr>
          <p:spPr>
            <a:xfrm>
              <a:off x="2363750" y="20682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EE1F5D2D-84F1-FAEC-9E01-4DD5ABCB8FA3}"/>
                </a:ext>
              </a:extLst>
            </p:cNvPr>
            <p:cNvSpPr/>
            <p:nvPr/>
          </p:nvSpPr>
          <p:spPr>
            <a:xfrm>
              <a:off x="2363750" y="203984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5C6710C4-2A26-78D2-A245-444ACF9B5004}"/>
                </a:ext>
              </a:extLst>
            </p:cNvPr>
            <p:cNvSpPr/>
            <p:nvPr/>
          </p:nvSpPr>
          <p:spPr>
            <a:xfrm>
              <a:off x="2363750" y="201148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34BCC57F-CA03-EB46-5CB7-DF7A9A49B8FA}"/>
                </a:ext>
              </a:extLst>
            </p:cNvPr>
            <p:cNvSpPr/>
            <p:nvPr/>
          </p:nvSpPr>
          <p:spPr>
            <a:xfrm>
              <a:off x="2363750" y="198308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F7564C0A-93F9-42CD-53CA-D25A48680423}"/>
                </a:ext>
              </a:extLst>
            </p:cNvPr>
            <p:cNvSpPr/>
            <p:nvPr/>
          </p:nvSpPr>
          <p:spPr>
            <a:xfrm>
              <a:off x="2363750" y="195472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82E1F67E-31AC-330C-5A42-840168330EFD}"/>
                </a:ext>
              </a:extLst>
            </p:cNvPr>
            <p:cNvSpPr/>
            <p:nvPr/>
          </p:nvSpPr>
          <p:spPr>
            <a:xfrm>
              <a:off x="2363750" y="192636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6D8AAC8-4127-2BF7-FB36-94E7BAC5A0C1}"/>
                </a:ext>
              </a:extLst>
            </p:cNvPr>
            <p:cNvSpPr/>
            <p:nvPr/>
          </p:nvSpPr>
          <p:spPr>
            <a:xfrm>
              <a:off x="2363750" y="189800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6011B483-2091-55BC-2753-7EC5E6ABE919}"/>
                </a:ext>
              </a:extLst>
            </p:cNvPr>
            <p:cNvSpPr/>
            <p:nvPr/>
          </p:nvSpPr>
          <p:spPr>
            <a:xfrm>
              <a:off x="2363750" y="186964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F7FF3D0-DDC5-1CC6-4FE0-160AA52BEF44}"/>
                </a:ext>
              </a:extLst>
            </p:cNvPr>
            <p:cNvSpPr/>
            <p:nvPr/>
          </p:nvSpPr>
          <p:spPr>
            <a:xfrm>
              <a:off x="2529210" y="18412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E6B4A43-26D8-6055-05DF-76173238B511}"/>
                </a:ext>
              </a:extLst>
            </p:cNvPr>
            <p:cNvSpPr/>
            <p:nvPr/>
          </p:nvSpPr>
          <p:spPr>
            <a:xfrm>
              <a:off x="2529210" y="181293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3B8014C4-D4C3-02E2-B359-F41F7C7C5295}"/>
                </a:ext>
              </a:extLst>
            </p:cNvPr>
            <p:cNvSpPr/>
            <p:nvPr/>
          </p:nvSpPr>
          <p:spPr>
            <a:xfrm>
              <a:off x="2529210" y="178457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89F56AB1-C435-02DD-3A74-57C013B57592}"/>
                </a:ext>
              </a:extLst>
            </p:cNvPr>
            <p:cNvSpPr/>
            <p:nvPr/>
          </p:nvSpPr>
          <p:spPr>
            <a:xfrm>
              <a:off x="2529210" y="17562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AFB0A408-6DB0-6E9E-655B-2E3D7A589230}"/>
                </a:ext>
              </a:extLst>
            </p:cNvPr>
            <p:cNvSpPr/>
            <p:nvPr/>
          </p:nvSpPr>
          <p:spPr>
            <a:xfrm>
              <a:off x="2363750" y="172785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68EBC148-D808-F590-7ED8-BEBC0B1ACF4B}"/>
                </a:ext>
              </a:extLst>
            </p:cNvPr>
            <p:cNvSpPr/>
            <p:nvPr/>
          </p:nvSpPr>
          <p:spPr>
            <a:xfrm>
              <a:off x="2363750" y="169950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E0275993-FE81-FD3A-8CF8-3A4F258C45A1}"/>
                </a:ext>
              </a:extLst>
            </p:cNvPr>
            <p:cNvSpPr/>
            <p:nvPr/>
          </p:nvSpPr>
          <p:spPr>
            <a:xfrm>
              <a:off x="2363750" y="167114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319B19AE-CC2B-2D97-810E-0F7F72CFA25D}"/>
                </a:ext>
              </a:extLst>
            </p:cNvPr>
            <p:cNvSpPr/>
            <p:nvPr/>
          </p:nvSpPr>
          <p:spPr>
            <a:xfrm>
              <a:off x="2198356" y="164278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12E82083-2354-DD7D-9700-A9F3C89D474C}"/>
                </a:ext>
              </a:extLst>
            </p:cNvPr>
            <p:cNvSpPr/>
            <p:nvPr/>
          </p:nvSpPr>
          <p:spPr>
            <a:xfrm>
              <a:off x="2198356" y="1614427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E502DABC-F186-787D-5E5A-3F5BABBBFD2F}"/>
                </a:ext>
              </a:extLst>
            </p:cNvPr>
            <p:cNvSpPr/>
            <p:nvPr/>
          </p:nvSpPr>
          <p:spPr>
            <a:xfrm>
              <a:off x="2032963" y="158606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80BCC25A-54CF-1ED1-BF49-A80432623C5E}"/>
                </a:ext>
              </a:extLst>
            </p:cNvPr>
            <p:cNvSpPr/>
            <p:nvPr/>
          </p:nvSpPr>
          <p:spPr>
            <a:xfrm>
              <a:off x="2198356" y="1557711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955CC2F4-8465-AD7C-2314-C1F7B71A8DB5}"/>
                </a:ext>
              </a:extLst>
            </p:cNvPr>
            <p:cNvSpPr/>
            <p:nvPr/>
          </p:nvSpPr>
          <p:spPr>
            <a:xfrm>
              <a:off x="2363750" y="152935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6E9CB6A5-8C99-9877-66B4-4AAD25E69B40}"/>
                </a:ext>
              </a:extLst>
            </p:cNvPr>
            <p:cNvSpPr/>
            <p:nvPr/>
          </p:nvSpPr>
          <p:spPr>
            <a:xfrm>
              <a:off x="2529210" y="15009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DC35CB3A-9E57-8367-6B4A-98798058E97A}"/>
                </a:ext>
              </a:extLst>
            </p:cNvPr>
            <p:cNvSpPr/>
            <p:nvPr/>
          </p:nvSpPr>
          <p:spPr>
            <a:xfrm>
              <a:off x="2529210" y="147263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6C8C8BA3-AE0F-56BC-1EC1-3D0338FDBC8E}"/>
                </a:ext>
              </a:extLst>
            </p:cNvPr>
            <p:cNvSpPr/>
            <p:nvPr/>
          </p:nvSpPr>
          <p:spPr>
            <a:xfrm>
              <a:off x="2363750" y="144427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820ADC64-1984-DC8A-0934-F6A444E81C74}"/>
                </a:ext>
              </a:extLst>
            </p:cNvPr>
            <p:cNvSpPr/>
            <p:nvPr/>
          </p:nvSpPr>
          <p:spPr>
            <a:xfrm>
              <a:off x="2363750" y="141592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61589A6A-FB1E-9C60-3283-2C78F51691E5}"/>
                </a:ext>
              </a:extLst>
            </p:cNvPr>
            <p:cNvSpPr/>
            <p:nvPr/>
          </p:nvSpPr>
          <p:spPr>
            <a:xfrm>
              <a:off x="2363750" y="138756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F0F455CE-ED70-6A1E-AEF5-F33824269BE4}"/>
                </a:ext>
              </a:extLst>
            </p:cNvPr>
            <p:cNvSpPr/>
            <p:nvPr/>
          </p:nvSpPr>
          <p:spPr>
            <a:xfrm>
              <a:off x="2363750" y="135920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04FC778-CB32-0625-0881-31A0CDA42C64}"/>
                </a:ext>
              </a:extLst>
            </p:cNvPr>
            <p:cNvSpPr/>
            <p:nvPr/>
          </p:nvSpPr>
          <p:spPr>
            <a:xfrm>
              <a:off x="2363750" y="133084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A2163257-CC5B-C8F7-8750-D9DABF9B0EF5}"/>
                </a:ext>
              </a:extLst>
            </p:cNvPr>
            <p:cNvSpPr/>
            <p:nvPr/>
          </p:nvSpPr>
          <p:spPr>
            <a:xfrm>
              <a:off x="2529210" y="130248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AD2354F2-3309-C284-CEB0-0851D21F7DCB}"/>
                </a:ext>
              </a:extLst>
            </p:cNvPr>
            <p:cNvSpPr/>
            <p:nvPr/>
          </p:nvSpPr>
          <p:spPr>
            <a:xfrm>
              <a:off x="2529210" y="127413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0792E505-90D6-3E1A-BA2E-80DC6C3762B8}"/>
                </a:ext>
              </a:extLst>
            </p:cNvPr>
            <p:cNvSpPr/>
            <p:nvPr/>
          </p:nvSpPr>
          <p:spPr>
            <a:xfrm>
              <a:off x="2529210" y="124577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80B5BB38-6F9E-DE1F-A40A-F286B1BDC056}"/>
                </a:ext>
              </a:extLst>
            </p:cNvPr>
            <p:cNvSpPr/>
            <p:nvPr/>
          </p:nvSpPr>
          <p:spPr>
            <a:xfrm>
              <a:off x="2198356" y="121741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926A1286-D0C8-D162-4C39-1DD3447D50CB}"/>
                </a:ext>
              </a:extLst>
            </p:cNvPr>
            <p:cNvSpPr/>
            <p:nvPr/>
          </p:nvSpPr>
          <p:spPr>
            <a:xfrm>
              <a:off x="2529210" y="118905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43DAA50F-55CE-7BE7-7F63-2A184A38CF4C}"/>
                </a:ext>
              </a:extLst>
            </p:cNvPr>
            <p:cNvSpPr/>
            <p:nvPr/>
          </p:nvSpPr>
          <p:spPr>
            <a:xfrm>
              <a:off x="2529210" y="116069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E1FAD24D-8755-B6DF-AD8D-AD73A44ED443}"/>
                </a:ext>
              </a:extLst>
            </p:cNvPr>
            <p:cNvSpPr/>
            <p:nvPr/>
          </p:nvSpPr>
          <p:spPr>
            <a:xfrm>
              <a:off x="2363750" y="113234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F683CAAF-5DC6-DFA3-4DE9-376A3868C3C4}"/>
                </a:ext>
              </a:extLst>
            </p:cNvPr>
            <p:cNvSpPr/>
            <p:nvPr/>
          </p:nvSpPr>
          <p:spPr>
            <a:xfrm>
              <a:off x="2529210" y="110398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2782553B-2BA8-BE9D-C455-165698D25B5B}"/>
                </a:ext>
              </a:extLst>
            </p:cNvPr>
            <p:cNvSpPr/>
            <p:nvPr/>
          </p:nvSpPr>
          <p:spPr>
            <a:xfrm>
              <a:off x="2529210" y="107562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8C1DA6D3-0B40-EDB5-F69A-19B3AFD27947}"/>
                </a:ext>
              </a:extLst>
            </p:cNvPr>
            <p:cNvSpPr/>
            <p:nvPr/>
          </p:nvSpPr>
          <p:spPr>
            <a:xfrm>
              <a:off x="2529210" y="10472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2E5D77B5-F4C2-1A6E-4CF8-FE03B15D4868}"/>
                </a:ext>
              </a:extLst>
            </p:cNvPr>
            <p:cNvSpPr/>
            <p:nvPr/>
          </p:nvSpPr>
          <p:spPr>
            <a:xfrm>
              <a:off x="2032963" y="101890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D4816E90-C7CD-FE83-8693-A6C5DC5F47A1}"/>
                </a:ext>
              </a:extLst>
            </p:cNvPr>
            <p:cNvSpPr/>
            <p:nvPr/>
          </p:nvSpPr>
          <p:spPr>
            <a:xfrm>
              <a:off x="2198356" y="990551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ED91F206-30DA-AEEB-3CAA-D1404BDDFABD}"/>
                </a:ext>
              </a:extLst>
            </p:cNvPr>
            <p:cNvSpPr/>
            <p:nvPr/>
          </p:nvSpPr>
          <p:spPr>
            <a:xfrm>
              <a:off x="2529210" y="96219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D3EDE1BE-D1CD-BA3C-7A54-179EFA6E5119}"/>
                </a:ext>
              </a:extLst>
            </p:cNvPr>
            <p:cNvSpPr/>
            <p:nvPr/>
          </p:nvSpPr>
          <p:spPr>
            <a:xfrm>
              <a:off x="2529210" y="93378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3DBFA2CA-3A80-8C9B-CC35-90DE525AA47B}"/>
                </a:ext>
              </a:extLst>
            </p:cNvPr>
            <p:cNvSpPr/>
            <p:nvPr/>
          </p:nvSpPr>
          <p:spPr>
            <a:xfrm>
              <a:off x="2529210" y="90542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F46D3A95-17D9-3DDB-7C17-9316D22966EA}"/>
                </a:ext>
              </a:extLst>
            </p:cNvPr>
            <p:cNvSpPr/>
            <p:nvPr/>
          </p:nvSpPr>
          <p:spPr>
            <a:xfrm>
              <a:off x="2529210" y="87707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7DD38CB4-C1AC-85C1-338C-D6D2240582AE}"/>
                </a:ext>
              </a:extLst>
            </p:cNvPr>
            <p:cNvSpPr/>
            <p:nvPr/>
          </p:nvSpPr>
          <p:spPr>
            <a:xfrm>
              <a:off x="2529210" y="8487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2B963708-FF07-52C3-FE3C-537A6165EA9E}"/>
                </a:ext>
              </a:extLst>
            </p:cNvPr>
            <p:cNvSpPr/>
            <p:nvPr/>
          </p:nvSpPr>
          <p:spPr>
            <a:xfrm>
              <a:off x="2529210" y="8203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DFF1A45D-4054-4865-9868-765C8E0047C0}"/>
                </a:ext>
              </a:extLst>
            </p:cNvPr>
            <p:cNvSpPr/>
            <p:nvPr/>
          </p:nvSpPr>
          <p:spPr>
            <a:xfrm>
              <a:off x="2529210" y="7919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DB5EC6D-4FFF-EE64-430E-B5B5B09AD346}"/>
                </a:ext>
              </a:extLst>
            </p:cNvPr>
            <p:cNvSpPr/>
            <p:nvPr/>
          </p:nvSpPr>
          <p:spPr>
            <a:xfrm>
              <a:off x="2529210" y="7636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B92AF618-BC44-6EE7-AF9F-F6560BEB43C2}"/>
                </a:ext>
              </a:extLst>
            </p:cNvPr>
            <p:cNvSpPr/>
            <p:nvPr/>
          </p:nvSpPr>
          <p:spPr>
            <a:xfrm>
              <a:off x="1702176" y="735281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2C28AEF2-59BD-2AB0-F4B8-B6E64CD65270}"/>
                </a:ext>
              </a:extLst>
            </p:cNvPr>
            <p:cNvSpPr/>
            <p:nvPr/>
          </p:nvSpPr>
          <p:spPr>
            <a:xfrm>
              <a:off x="1867570" y="706923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9E2F29B-B82A-40A6-C588-E456293E38C8}"/>
                </a:ext>
              </a:extLst>
            </p:cNvPr>
            <p:cNvSpPr/>
            <p:nvPr/>
          </p:nvSpPr>
          <p:spPr>
            <a:xfrm>
              <a:off x="2198356" y="67856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B2E7CE34-545C-ED02-1C8A-6B09FAA9E5C9}"/>
                </a:ext>
              </a:extLst>
            </p:cNvPr>
            <p:cNvSpPr/>
            <p:nvPr/>
          </p:nvSpPr>
          <p:spPr>
            <a:xfrm>
              <a:off x="2363750" y="65020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65C53DC-F33F-4915-928C-8EC5EFB6ACCC}"/>
                </a:ext>
              </a:extLst>
            </p:cNvPr>
            <p:cNvSpPr/>
            <p:nvPr/>
          </p:nvSpPr>
          <p:spPr>
            <a:xfrm>
              <a:off x="2529210" y="6218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075B3A86-348D-0D76-2A8E-CB6A3DDC041F}"/>
                </a:ext>
              </a:extLst>
            </p:cNvPr>
            <p:cNvSpPr/>
            <p:nvPr/>
          </p:nvSpPr>
          <p:spPr>
            <a:xfrm>
              <a:off x="2529210" y="5934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31AA1382-4995-D146-F5A9-97D959CF537A}"/>
                </a:ext>
              </a:extLst>
            </p:cNvPr>
            <p:cNvSpPr/>
            <p:nvPr/>
          </p:nvSpPr>
          <p:spPr>
            <a:xfrm>
              <a:off x="2032963" y="565133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79564E99-B05D-6E7B-4B4F-9960B5AC04A3}"/>
                </a:ext>
              </a:extLst>
            </p:cNvPr>
            <p:cNvSpPr/>
            <p:nvPr/>
          </p:nvSpPr>
          <p:spPr>
            <a:xfrm>
              <a:off x="2529210" y="53677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21B1921-1CF8-A851-B2E0-D95C13FA29D4}"/>
                </a:ext>
              </a:extLst>
            </p:cNvPr>
            <p:cNvSpPr/>
            <p:nvPr/>
          </p:nvSpPr>
          <p:spPr>
            <a:xfrm>
              <a:off x="2529210" y="5084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CFD071A6-76BE-3A8F-E180-7970A654E711}"/>
                </a:ext>
              </a:extLst>
            </p:cNvPr>
            <p:cNvSpPr/>
            <p:nvPr/>
          </p:nvSpPr>
          <p:spPr>
            <a:xfrm>
              <a:off x="2529210" y="4800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5E301B85-1090-24D3-470B-ED5953074571}"/>
                </a:ext>
              </a:extLst>
            </p:cNvPr>
            <p:cNvSpPr/>
            <p:nvPr/>
          </p:nvSpPr>
          <p:spPr>
            <a:xfrm>
              <a:off x="2363750" y="45170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6167E911-F5FF-67E2-885A-E66D9B9AB413}"/>
                </a:ext>
              </a:extLst>
            </p:cNvPr>
            <p:cNvSpPr/>
            <p:nvPr/>
          </p:nvSpPr>
          <p:spPr>
            <a:xfrm>
              <a:off x="2198356" y="423344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20B4B1F5-039F-7430-06D2-A725D2ADC740}"/>
                </a:ext>
              </a:extLst>
            </p:cNvPr>
            <p:cNvSpPr/>
            <p:nvPr/>
          </p:nvSpPr>
          <p:spPr>
            <a:xfrm>
              <a:off x="2363750" y="39498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D21614C5-E19F-3992-2F1A-37372C0000DC}"/>
                </a:ext>
              </a:extLst>
            </p:cNvPr>
            <p:cNvSpPr/>
            <p:nvPr/>
          </p:nvSpPr>
          <p:spPr>
            <a:xfrm>
              <a:off x="2529210" y="3666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CD7BDD13-5EFB-1704-5906-29CA35C1FC01}"/>
                </a:ext>
              </a:extLst>
            </p:cNvPr>
            <p:cNvSpPr/>
            <p:nvPr/>
          </p:nvSpPr>
          <p:spPr>
            <a:xfrm>
              <a:off x="2529210" y="3382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E1E9D2E1-7796-F8B5-6850-8865AA4AFD6D}"/>
                </a:ext>
              </a:extLst>
            </p:cNvPr>
            <p:cNvSpPr/>
            <p:nvPr/>
          </p:nvSpPr>
          <p:spPr>
            <a:xfrm>
              <a:off x="2529210" y="3099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2F668448-58F7-6B93-C681-6CA8BD44DD19}"/>
                </a:ext>
              </a:extLst>
            </p:cNvPr>
            <p:cNvSpPr/>
            <p:nvPr/>
          </p:nvSpPr>
          <p:spPr>
            <a:xfrm>
              <a:off x="2529210" y="2815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D2425C48-42D4-7EDC-48F2-63986417445D}"/>
                </a:ext>
              </a:extLst>
            </p:cNvPr>
            <p:cNvSpPr/>
            <p:nvPr/>
          </p:nvSpPr>
          <p:spPr>
            <a:xfrm>
              <a:off x="2363750" y="25319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A942E3F8-D893-7710-9F0C-B7A07429C974}"/>
                </a:ext>
              </a:extLst>
            </p:cNvPr>
            <p:cNvSpPr/>
            <p:nvPr/>
          </p:nvSpPr>
          <p:spPr>
            <a:xfrm>
              <a:off x="1205996" y="6726193"/>
              <a:ext cx="992360" cy="4822"/>
            </a:xfrm>
            <a:custGeom>
              <a:avLst/>
              <a:gdLst>
                <a:gd name="connsiteX0" fmla="*/ 0 w 992360"/>
                <a:gd name="connsiteY0" fmla="*/ 0 h 4822"/>
                <a:gd name="connsiteX1" fmla="*/ 992360 w 9923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360" h="4822">
                  <a:moveTo>
                    <a:pt x="0" y="0"/>
                  </a:moveTo>
                  <a:lnTo>
                    <a:pt x="9923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E7ACB2E-5D50-8F97-26AF-D7B252886C6B}"/>
                </a:ext>
              </a:extLst>
            </p:cNvPr>
            <p:cNvSpPr/>
            <p:nvPr/>
          </p:nvSpPr>
          <p:spPr>
            <a:xfrm>
              <a:off x="2198356" y="678290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50268E31-E9DB-F95E-35D8-91A0B2FBB17A}"/>
                </a:ext>
              </a:extLst>
            </p:cNvPr>
            <p:cNvSpPr/>
            <p:nvPr/>
          </p:nvSpPr>
          <p:spPr>
            <a:xfrm>
              <a:off x="2363750" y="676164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106593F-E2E6-5C62-538D-FA557EA77044}"/>
                </a:ext>
              </a:extLst>
            </p:cNvPr>
            <p:cNvSpPr/>
            <p:nvPr/>
          </p:nvSpPr>
          <p:spPr>
            <a:xfrm>
              <a:off x="2198356" y="667656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68ACCCB7-6500-2EA4-0129-66FA7A9C7172}"/>
                </a:ext>
              </a:extLst>
            </p:cNvPr>
            <p:cNvSpPr/>
            <p:nvPr/>
          </p:nvSpPr>
          <p:spPr>
            <a:xfrm>
              <a:off x="1205996" y="475111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319BAAE1-B4B1-F4EE-3818-9DD02C8B9F45}"/>
                </a:ext>
              </a:extLst>
            </p:cNvPr>
            <p:cNvSpPr/>
            <p:nvPr/>
          </p:nvSpPr>
          <p:spPr>
            <a:xfrm>
              <a:off x="1371389" y="6586766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4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CC517BA8-8D1B-6333-A1E4-B50DAAF88735}"/>
                </a:ext>
              </a:extLst>
            </p:cNvPr>
            <p:cNvSpPr/>
            <p:nvPr/>
          </p:nvSpPr>
          <p:spPr>
            <a:xfrm>
              <a:off x="2032963" y="653950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0829F303-973B-0F5E-EF6B-4906D075AA49}"/>
                </a:ext>
              </a:extLst>
            </p:cNvPr>
            <p:cNvSpPr/>
            <p:nvPr/>
          </p:nvSpPr>
          <p:spPr>
            <a:xfrm>
              <a:off x="2198356" y="659149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AC952FCD-8A64-ED3A-CC62-12F82C9F85A7}"/>
                </a:ext>
              </a:extLst>
            </p:cNvPr>
            <p:cNvSpPr/>
            <p:nvPr/>
          </p:nvSpPr>
          <p:spPr>
            <a:xfrm>
              <a:off x="2198356" y="64875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0550445D-DBCA-1C0A-3580-158B775DA5DE}"/>
                </a:ext>
              </a:extLst>
            </p:cNvPr>
            <p:cNvSpPr/>
            <p:nvPr/>
          </p:nvSpPr>
          <p:spPr>
            <a:xfrm>
              <a:off x="2363750" y="65064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BA929DA-7980-1727-91E4-50BA89917DA5}"/>
                </a:ext>
              </a:extLst>
            </p:cNvPr>
            <p:cNvSpPr/>
            <p:nvPr/>
          </p:nvSpPr>
          <p:spPr>
            <a:xfrm>
              <a:off x="2363750" y="640716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95C3841D-A3FB-A8C0-884C-91ACD59C78A1}"/>
                </a:ext>
              </a:extLst>
            </p:cNvPr>
            <p:cNvSpPr/>
            <p:nvPr/>
          </p:nvSpPr>
          <p:spPr>
            <a:xfrm>
              <a:off x="1371389" y="43674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92AD5F6A-4D92-0479-7F9A-556C7D8BBBC5}"/>
                </a:ext>
              </a:extLst>
            </p:cNvPr>
            <p:cNvSpPr/>
            <p:nvPr/>
          </p:nvSpPr>
          <p:spPr>
            <a:xfrm>
              <a:off x="1536783" y="517779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7C0EBE94-072D-9627-2BBD-01ABF14F4C84}"/>
                </a:ext>
              </a:extLst>
            </p:cNvPr>
            <p:cNvSpPr/>
            <p:nvPr/>
          </p:nvSpPr>
          <p:spPr>
            <a:xfrm>
              <a:off x="1702176" y="604135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0FFAD51-B6DD-198C-3AA7-53BD71EF0D6E}"/>
                </a:ext>
              </a:extLst>
            </p:cNvPr>
            <p:cNvSpPr/>
            <p:nvPr/>
          </p:nvSpPr>
          <p:spPr>
            <a:xfrm>
              <a:off x="1867570" y="6158985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1B4138A9-BA20-4B10-F043-72090906E54A}"/>
                </a:ext>
              </a:extLst>
            </p:cNvPr>
            <p:cNvSpPr/>
            <p:nvPr/>
          </p:nvSpPr>
          <p:spPr>
            <a:xfrm>
              <a:off x="2363750" y="625119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628C19C2-356E-F35D-2E24-81A3D51840CA}"/>
                </a:ext>
              </a:extLst>
            </p:cNvPr>
            <p:cNvSpPr/>
            <p:nvPr/>
          </p:nvSpPr>
          <p:spPr>
            <a:xfrm>
              <a:off x="2363750" y="6066822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DDB2E96D-E505-BB59-6475-82E28DF0F809}"/>
                </a:ext>
              </a:extLst>
            </p:cNvPr>
            <p:cNvSpPr/>
            <p:nvPr/>
          </p:nvSpPr>
          <p:spPr>
            <a:xfrm>
              <a:off x="1867570" y="56429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8559D565-9BAA-F1DA-4F82-17089CF0BFF5}"/>
                </a:ext>
              </a:extLst>
            </p:cNvPr>
            <p:cNvSpPr/>
            <p:nvPr/>
          </p:nvSpPr>
          <p:spPr>
            <a:xfrm>
              <a:off x="2032963" y="536091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CFE0FBC-4763-EACF-832D-E806123435E8}"/>
                </a:ext>
              </a:extLst>
            </p:cNvPr>
            <p:cNvSpPr/>
            <p:nvPr/>
          </p:nvSpPr>
          <p:spPr>
            <a:xfrm>
              <a:off x="2198356" y="588249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8DB61DA2-AF22-6908-F40C-02FB9863FA4C}"/>
                </a:ext>
              </a:extLst>
            </p:cNvPr>
            <p:cNvSpPr/>
            <p:nvPr/>
          </p:nvSpPr>
          <p:spPr>
            <a:xfrm>
              <a:off x="2198356" y="572652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2B17C283-904A-1976-C2BB-4B3540A8026C}"/>
                </a:ext>
              </a:extLst>
            </p:cNvPr>
            <p:cNvSpPr/>
            <p:nvPr/>
          </p:nvSpPr>
          <p:spPr>
            <a:xfrm>
              <a:off x="2363750" y="547130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3BA3D833-6F79-46B9-CBE4-01706C7E7B96}"/>
                </a:ext>
              </a:extLst>
            </p:cNvPr>
            <p:cNvSpPr/>
            <p:nvPr/>
          </p:nvSpPr>
          <p:spPr>
            <a:xfrm>
              <a:off x="2198356" y="509001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8DED2ECF-9119-F6BB-D34A-370F6D8B2BAC}"/>
                </a:ext>
              </a:extLst>
            </p:cNvPr>
            <p:cNvSpPr/>
            <p:nvPr/>
          </p:nvSpPr>
          <p:spPr>
            <a:xfrm>
              <a:off x="2363750" y="514513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EC22BD44-099A-7DFD-DF04-DFF9A0A0DE8F}"/>
                </a:ext>
              </a:extLst>
            </p:cNvPr>
            <p:cNvSpPr/>
            <p:nvPr/>
          </p:nvSpPr>
          <p:spPr>
            <a:xfrm>
              <a:off x="2363750" y="500334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CB94640D-682E-59B7-4425-3D8E17BD6DC0}"/>
                </a:ext>
              </a:extLst>
            </p:cNvPr>
            <p:cNvSpPr/>
            <p:nvPr/>
          </p:nvSpPr>
          <p:spPr>
            <a:xfrm>
              <a:off x="2198356" y="47446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4B858CDB-15ED-533A-6EE0-DE3D51890D91}"/>
                </a:ext>
              </a:extLst>
            </p:cNvPr>
            <p:cNvSpPr/>
            <p:nvPr/>
          </p:nvSpPr>
          <p:spPr>
            <a:xfrm>
              <a:off x="2363750" y="486156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9A15B029-7F57-D602-E228-CCF8E656D922}"/>
                </a:ext>
              </a:extLst>
            </p:cNvPr>
            <p:cNvSpPr/>
            <p:nvPr/>
          </p:nvSpPr>
          <p:spPr>
            <a:xfrm>
              <a:off x="2363750" y="477648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4875318E-E26C-E5DC-CF09-59592658C303}"/>
                </a:ext>
              </a:extLst>
            </p:cNvPr>
            <p:cNvSpPr/>
            <p:nvPr/>
          </p:nvSpPr>
          <p:spPr>
            <a:xfrm>
              <a:off x="2363750" y="4691412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B0A3B4BE-CDB7-BD21-0FC2-8D461ED393EA}"/>
                </a:ext>
              </a:extLst>
            </p:cNvPr>
            <p:cNvSpPr/>
            <p:nvPr/>
          </p:nvSpPr>
          <p:spPr>
            <a:xfrm>
              <a:off x="1702176" y="4314173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F90C0852-19E9-E370-B2D0-A63C43B138BA}"/>
                </a:ext>
              </a:extLst>
            </p:cNvPr>
            <p:cNvSpPr/>
            <p:nvPr/>
          </p:nvSpPr>
          <p:spPr>
            <a:xfrm>
              <a:off x="2032963" y="4606338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7DAFDB28-B7F1-0BE7-BB0C-8E5046535EE6}"/>
                </a:ext>
              </a:extLst>
            </p:cNvPr>
            <p:cNvSpPr/>
            <p:nvPr/>
          </p:nvSpPr>
          <p:spPr>
            <a:xfrm>
              <a:off x="2032963" y="402200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C3015547-A84A-24EA-6840-2742F6E508D0}"/>
                </a:ext>
              </a:extLst>
            </p:cNvPr>
            <p:cNvSpPr/>
            <p:nvPr/>
          </p:nvSpPr>
          <p:spPr>
            <a:xfrm>
              <a:off x="2198356" y="44758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E977C116-4F94-0472-1B60-ECB9B05935FF}"/>
                </a:ext>
              </a:extLst>
            </p:cNvPr>
            <p:cNvSpPr/>
            <p:nvPr/>
          </p:nvSpPr>
          <p:spPr>
            <a:xfrm>
              <a:off x="2363750" y="429440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CCA0BE0F-A06A-5452-C1FC-C3152680E274}"/>
                </a:ext>
              </a:extLst>
            </p:cNvPr>
            <p:cNvSpPr/>
            <p:nvPr/>
          </p:nvSpPr>
          <p:spPr>
            <a:xfrm>
              <a:off x="2198356" y="39126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343868E6-4901-4B2A-8242-1E71DDBF99F4}"/>
                </a:ext>
              </a:extLst>
            </p:cNvPr>
            <p:cNvSpPr/>
            <p:nvPr/>
          </p:nvSpPr>
          <p:spPr>
            <a:xfrm>
              <a:off x="2363750" y="409584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B2A05731-D714-DB02-F79B-D5B8CF732CBE}"/>
                </a:ext>
              </a:extLst>
            </p:cNvPr>
            <p:cNvSpPr/>
            <p:nvPr/>
          </p:nvSpPr>
          <p:spPr>
            <a:xfrm>
              <a:off x="2198356" y="36775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665707A3-4ABD-13A6-51C3-2FC13DA01692}"/>
                </a:ext>
              </a:extLst>
            </p:cNvPr>
            <p:cNvSpPr/>
            <p:nvPr/>
          </p:nvSpPr>
          <p:spPr>
            <a:xfrm>
              <a:off x="2363750" y="36421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275B373A-5364-ADB6-355F-EFB662AD9427}"/>
                </a:ext>
              </a:extLst>
            </p:cNvPr>
            <p:cNvSpPr/>
            <p:nvPr/>
          </p:nvSpPr>
          <p:spPr>
            <a:xfrm>
              <a:off x="1536783" y="3557044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65C41E05-82A7-8DC7-65C9-09631827AE68}"/>
                </a:ext>
              </a:extLst>
            </p:cNvPr>
            <p:cNvSpPr/>
            <p:nvPr/>
          </p:nvSpPr>
          <p:spPr>
            <a:xfrm>
              <a:off x="1371389" y="3299170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4BA03D4D-77F2-AFDC-AE88-EAD5549EB3A1}"/>
                </a:ext>
              </a:extLst>
            </p:cNvPr>
            <p:cNvSpPr/>
            <p:nvPr/>
          </p:nvSpPr>
          <p:spPr>
            <a:xfrm>
              <a:off x="1702176" y="34524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D9D61DDA-1B8E-49E9-6F08-B0DB4A0E0C6E}"/>
                </a:ext>
              </a:extLst>
            </p:cNvPr>
            <p:cNvSpPr/>
            <p:nvPr/>
          </p:nvSpPr>
          <p:spPr>
            <a:xfrm>
              <a:off x="1702176" y="3145854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51C6357D-92A0-8CF1-FC6F-99AA8E26D995}"/>
                </a:ext>
              </a:extLst>
            </p:cNvPr>
            <p:cNvSpPr/>
            <p:nvPr/>
          </p:nvSpPr>
          <p:spPr>
            <a:xfrm>
              <a:off x="1867570" y="3500328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6849CF5C-3CC6-7CF5-43E7-DCC7529A95E0}"/>
                </a:ext>
              </a:extLst>
            </p:cNvPr>
            <p:cNvSpPr/>
            <p:nvPr/>
          </p:nvSpPr>
          <p:spPr>
            <a:xfrm>
              <a:off x="1867570" y="34045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27F60101-784E-14F7-5B4C-DF804ECB9664}"/>
                </a:ext>
              </a:extLst>
            </p:cNvPr>
            <p:cNvSpPr/>
            <p:nvPr/>
          </p:nvSpPr>
          <p:spPr>
            <a:xfrm>
              <a:off x="2032963" y="33514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1EC0CC1-5E0E-0D87-1ABA-FB0DB81A402B}"/>
                </a:ext>
              </a:extLst>
            </p:cNvPr>
            <p:cNvSpPr/>
            <p:nvPr/>
          </p:nvSpPr>
          <p:spPr>
            <a:xfrm>
              <a:off x="2198356" y="32451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EEC56B5D-4789-E76C-D3F6-489D3FD3773C}"/>
                </a:ext>
              </a:extLst>
            </p:cNvPr>
            <p:cNvSpPr/>
            <p:nvPr/>
          </p:nvSpPr>
          <p:spPr>
            <a:xfrm>
              <a:off x="2363750" y="324510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8FA7AC88-503E-B629-879B-F361E1F75734}"/>
                </a:ext>
              </a:extLst>
            </p:cNvPr>
            <p:cNvSpPr/>
            <p:nvPr/>
          </p:nvSpPr>
          <p:spPr>
            <a:xfrm>
              <a:off x="1205996" y="237816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34746F7-AC66-DB67-8BCC-837D2CDA0385}"/>
                </a:ext>
              </a:extLst>
            </p:cNvPr>
            <p:cNvSpPr/>
            <p:nvPr/>
          </p:nvSpPr>
          <p:spPr>
            <a:xfrm>
              <a:off x="1371389" y="2921305"/>
              <a:ext cx="826966" cy="4822"/>
            </a:xfrm>
            <a:custGeom>
              <a:avLst/>
              <a:gdLst>
                <a:gd name="connsiteX0" fmla="*/ 0 w 826966"/>
                <a:gd name="connsiteY0" fmla="*/ 0 h 4822"/>
                <a:gd name="connsiteX1" fmla="*/ 826967 w 82696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6966" h="4822">
                  <a:moveTo>
                    <a:pt x="0" y="0"/>
                  </a:moveTo>
                  <a:lnTo>
                    <a:pt x="82696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0B2463F4-58D9-1DB8-7782-CC46F88FC970}"/>
                </a:ext>
              </a:extLst>
            </p:cNvPr>
            <p:cNvSpPr/>
            <p:nvPr/>
          </p:nvSpPr>
          <p:spPr>
            <a:xfrm>
              <a:off x="2198356" y="301819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CDC48EF2-85FE-AC2B-D78C-DE70213DE23C}"/>
                </a:ext>
              </a:extLst>
            </p:cNvPr>
            <p:cNvSpPr/>
            <p:nvPr/>
          </p:nvSpPr>
          <p:spPr>
            <a:xfrm>
              <a:off x="2198356" y="282441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0D3C47FE-54B0-805F-A22A-71DF56F73068}"/>
                </a:ext>
              </a:extLst>
            </p:cNvPr>
            <p:cNvSpPr/>
            <p:nvPr/>
          </p:nvSpPr>
          <p:spPr>
            <a:xfrm>
              <a:off x="2363750" y="289058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1A151C59-B63A-CAB2-DF48-8A883C5B3360}"/>
                </a:ext>
              </a:extLst>
            </p:cNvPr>
            <p:cNvSpPr/>
            <p:nvPr/>
          </p:nvSpPr>
          <p:spPr>
            <a:xfrm>
              <a:off x="1371389" y="2392680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4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B0084FE2-A566-8125-FD2F-BA6E36FCAC3C}"/>
                </a:ext>
              </a:extLst>
            </p:cNvPr>
            <p:cNvSpPr/>
            <p:nvPr/>
          </p:nvSpPr>
          <p:spPr>
            <a:xfrm>
              <a:off x="2032963" y="2656631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F621CAF4-2011-7559-E611-A976BA522CA1}"/>
                </a:ext>
              </a:extLst>
            </p:cNvPr>
            <p:cNvSpPr/>
            <p:nvPr/>
          </p:nvSpPr>
          <p:spPr>
            <a:xfrm>
              <a:off x="2363750" y="270625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A3413518-7466-7CD3-EFC8-62B15E6C5BE5}"/>
                </a:ext>
              </a:extLst>
            </p:cNvPr>
            <p:cNvSpPr/>
            <p:nvPr/>
          </p:nvSpPr>
          <p:spPr>
            <a:xfrm>
              <a:off x="2363750" y="262118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0788BCD4-66BD-650A-D545-573CDDA6B75A}"/>
                </a:ext>
              </a:extLst>
            </p:cNvPr>
            <p:cNvSpPr/>
            <p:nvPr/>
          </p:nvSpPr>
          <p:spPr>
            <a:xfrm>
              <a:off x="2032963" y="2451035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26443458-F74F-3C6C-AB9B-106C9BBA2783}"/>
                </a:ext>
              </a:extLst>
            </p:cNvPr>
            <p:cNvSpPr/>
            <p:nvPr/>
          </p:nvSpPr>
          <p:spPr>
            <a:xfrm>
              <a:off x="2363750" y="247939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7C4F55B7-E2E4-60FB-284F-4B0014F24733}"/>
                </a:ext>
              </a:extLst>
            </p:cNvPr>
            <p:cNvSpPr/>
            <p:nvPr/>
          </p:nvSpPr>
          <p:spPr>
            <a:xfrm>
              <a:off x="2363750" y="242267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3AB688D4-7CDA-BD3A-A8D6-2A60FBB4A1E2}"/>
                </a:ext>
              </a:extLst>
            </p:cNvPr>
            <p:cNvSpPr/>
            <p:nvPr/>
          </p:nvSpPr>
          <p:spPr>
            <a:xfrm>
              <a:off x="2032963" y="19536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A69EDF49-57E2-CB01-F6DA-C09044F08D3A}"/>
                </a:ext>
              </a:extLst>
            </p:cNvPr>
            <p:cNvSpPr/>
            <p:nvPr/>
          </p:nvSpPr>
          <p:spPr>
            <a:xfrm>
              <a:off x="2198356" y="23376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63FF0141-6EA4-0D95-20B4-454D429DFFD7}"/>
                </a:ext>
              </a:extLst>
            </p:cNvPr>
            <p:cNvSpPr/>
            <p:nvPr/>
          </p:nvSpPr>
          <p:spPr>
            <a:xfrm>
              <a:off x="2198356" y="223835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E92C1F16-5E35-BE47-10CF-E40DBF098052}"/>
                </a:ext>
              </a:extLst>
            </p:cNvPr>
            <p:cNvSpPr/>
            <p:nvPr/>
          </p:nvSpPr>
          <p:spPr>
            <a:xfrm>
              <a:off x="2198356" y="193490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12B1F424-F234-2018-FF53-D13AF21D3CA9}"/>
                </a:ext>
              </a:extLst>
            </p:cNvPr>
            <p:cNvSpPr/>
            <p:nvPr/>
          </p:nvSpPr>
          <p:spPr>
            <a:xfrm>
              <a:off x="2363750" y="179875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7713615C-1BA8-3ABA-3BBE-29E756EDDAA4}"/>
                </a:ext>
              </a:extLst>
            </p:cNvPr>
            <p:cNvSpPr/>
            <p:nvPr/>
          </p:nvSpPr>
          <p:spPr>
            <a:xfrm>
              <a:off x="1371389" y="11094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51A276B4-A931-F416-F405-C1BD964ACA31}"/>
                </a:ext>
              </a:extLst>
            </p:cNvPr>
            <p:cNvSpPr/>
            <p:nvPr/>
          </p:nvSpPr>
          <p:spPr>
            <a:xfrm>
              <a:off x="1536783" y="1545654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ED5649BC-AB0C-6CE8-FB1D-B78157D5219D}"/>
                </a:ext>
              </a:extLst>
            </p:cNvPr>
            <p:cNvSpPr/>
            <p:nvPr/>
          </p:nvSpPr>
          <p:spPr>
            <a:xfrm>
              <a:off x="2032963" y="15052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11115D79-FF56-27B5-68EE-023F9285C574}"/>
                </a:ext>
              </a:extLst>
            </p:cNvPr>
            <p:cNvSpPr/>
            <p:nvPr/>
          </p:nvSpPr>
          <p:spPr>
            <a:xfrm>
              <a:off x="2198356" y="14527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BE1E2555-458E-0646-BA9E-8C2C74D519D5}"/>
                </a:ext>
              </a:extLst>
            </p:cNvPr>
            <p:cNvSpPr/>
            <p:nvPr/>
          </p:nvSpPr>
          <p:spPr>
            <a:xfrm>
              <a:off x="2363750" y="148681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B9B7DEB-049A-5359-1D62-0E419EAACDD7}"/>
                </a:ext>
              </a:extLst>
            </p:cNvPr>
            <p:cNvSpPr/>
            <p:nvPr/>
          </p:nvSpPr>
          <p:spPr>
            <a:xfrm>
              <a:off x="1536783" y="1269405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3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A94788AB-B6D4-8F46-7FDA-438D9CC8C1B0}"/>
                </a:ext>
              </a:extLst>
            </p:cNvPr>
            <p:cNvSpPr/>
            <p:nvPr/>
          </p:nvSpPr>
          <p:spPr>
            <a:xfrm>
              <a:off x="2198356" y="132139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F898AEAA-D460-88B2-4633-6BEBEC4CE351}"/>
                </a:ext>
              </a:extLst>
            </p:cNvPr>
            <p:cNvSpPr/>
            <p:nvPr/>
          </p:nvSpPr>
          <p:spPr>
            <a:xfrm>
              <a:off x="2363750" y="1274131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A71B74F-6E95-59C8-EAAA-5E27BCD1EB6A}"/>
                </a:ext>
              </a:extLst>
            </p:cNvPr>
            <p:cNvSpPr/>
            <p:nvPr/>
          </p:nvSpPr>
          <p:spPr>
            <a:xfrm>
              <a:off x="1536783" y="1174878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E300EBFE-C879-4687-65F0-FD2491BFD53F}"/>
                </a:ext>
              </a:extLst>
            </p:cNvPr>
            <p:cNvSpPr/>
            <p:nvPr/>
          </p:nvSpPr>
          <p:spPr>
            <a:xfrm>
              <a:off x="1536783" y="1103983"/>
              <a:ext cx="826966" cy="4822"/>
            </a:xfrm>
            <a:custGeom>
              <a:avLst/>
              <a:gdLst>
                <a:gd name="connsiteX0" fmla="*/ 0 w 826966"/>
                <a:gd name="connsiteY0" fmla="*/ 0 h 4822"/>
                <a:gd name="connsiteX1" fmla="*/ 826967 w 82696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6966" h="4822">
                  <a:moveTo>
                    <a:pt x="0" y="0"/>
                  </a:moveTo>
                  <a:lnTo>
                    <a:pt x="82696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07A35A7B-681B-024C-A987-EFA3AF62E00D}"/>
                </a:ext>
              </a:extLst>
            </p:cNvPr>
            <p:cNvSpPr/>
            <p:nvPr/>
          </p:nvSpPr>
          <p:spPr>
            <a:xfrm>
              <a:off x="2363750" y="1075625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5B685605-1B0D-BEED-F2D4-971FBC4C7A24}"/>
                </a:ext>
              </a:extLst>
            </p:cNvPr>
            <p:cNvSpPr/>
            <p:nvPr/>
          </p:nvSpPr>
          <p:spPr>
            <a:xfrm>
              <a:off x="1536783" y="962193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58559460-D0F4-139E-1615-C77FB1D031B7}"/>
                </a:ext>
              </a:extLst>
            </p:cNvPr>
            <p:cNvSpPr/>
            <p:nvPr/>
          </p:nvSpPr>
          <p:spPr>
            <a:xfrm>
              <a:off x="2032963" y="90542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EFEA0C52-C032-3728-3CEC-92F51A813770}"/>
                </a:ext>
              </a:extLst>
            </p:cNvPr>
            <p:cNvSpPr/>
            <p:nvPr/>
          </p:nvSpPr>
          <p:spPr>
            <a:xfrm>
              <a:off x="2198356" y="9196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3744250C-BAD3-683E-1E8B-D7981BF6BE5B}"/>
                </a:ext>
              </a:extLst>
            </p:cNvPr>
            <p:cNvSpPr/>
            <p:nvPr/>
          </p:nvSpPr>
          <p:spPr>
            <a:xfrm>
              <a:off x="2363750" y="94801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604120C-610F-2F90-42AD-A0683CAE2330}"/>
                </a:ext>
              </a:extLst>
            </p:cNvPr>
            <p:cNvSpPr/>
            <p:nvPr/>
          </p:nvSpPr>
          <p:spPr>
            <a:xfrm>
              <a:off x="2363750" y="89125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0A499BF4-4023-EE73-3274-290A4B21EF91}"/>
                </a:ext>
              </a:extLst>
            </p:cNvPr>
            <p:cNvSpPr/>
            <p:nvPr/>
          </p:nvSpPr>
          <p:spPr>
            <a:xfrm>
              <a:off x="2198356" y="8061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FF7E1290-028A-4D5E-01E3-515A2DE343B2}"/>
                </a:ext>
              </a:extLst>
            </p:cNvPr>
            <p:cNvSpPr/>
            <p:nvPr/>
          </p:nvSpPr>
          <p:spPr>
            <a:xfrm>
              <a:off x="2363750" y="83453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005E5F6-B86E-2B6D-2017-F54A56D16527}"/>
                </a:ext>
              </a:extLst>
            </p:cNvPr>
            <p:cNvSpPr/>
            <p:nvPr/>
          </p:nvSpPr>
          <p:spPr>
            <a:xfrm>
              <a:off x="2363750" y="7778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A7ECCDD-817C-372F-3196-5822A7914BB7}"/>
                </a:ext>
              </a:extLst>
            </p:cNvPr>
            <p:cNvSpPr/>
            <p:nvPr/>
          </p:nvSpPr>
          <p:spPr>
            <a:xfrm>
              <a:off x="1536783" y="6008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AB0342F-03BE-9F10-9691-33DF4FCDF616}"/>
                </a:ext>
              </a:extLst>
            </p:cNvPr>
            <p:cNvSpPr/>
            <p:nvPr/>
          </p:nvSpPr>
          <p:spPr>
            <a:xfrm>
              <a:off x="1702176" y="6582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AD1E47AD-A28B-4F83-2C97-E550CF335AEB}"/>
                </a:ext>
              </a:extLst>
            </p:cNvPr>
            <p:cNvSpPr/>
            <p:nvPr/>
          </p:nvSpPr>
          <p:spPr>
            <a:xfrm>
              <a:off x="1867570" y="6094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30716AC3-2F5D-A340-F44F-1B3CB3BCE581}"/>
                </a:ext>
              </a:extLst>
            </p:cNvPr>
            <p:cNvSpPr/>
            <p:nvPr/>
          </p:nvSpPr>
          <p:spPr>
            <a:xfrm>
              <a:off x="2032963" y="6537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116C0E4-7724-88BA-43DE-1D74E6A3BAFE}"/>
                </a:ext>
              </a:extLst>
            </p:cNvPr>
            <p:cNvSpPr/>
            <p:nvPr/>
          </p:nvSpPr>
          <p:spPr>
            <a:xfrm>
              <a:off x="2198356" y="6289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0B584BC8-8D5A-5EB0-7039-AAFA5492C5AF}"/>
                </a:ext>
              </a:extLst>
            </p:cNvPr>
            <p:cNvSpPr/>
            <p:nvPr/>
          </p:nvSpPr>
          <p:spPr>
            <a:xfrm>
              <a:off x="2363750" y="60767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4DEEBFDA-1694-3C12-C91B-387F68946AEB}"/>
                </a:ext>
              </a:extLst>
            </p:cNvPr>
            <p:cNvSpPr/>
            <p:nvPr/>
          </p:nvSpPr>
          <p:spPr>
            <a:xfrm>
              <a:off x="1702176" y="409165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7848FDD8-81B8-69E5-A7CE-9049D5D75B9F}"/>
                </a:ext>
              </a:extLst>
            </p:cNvPr>
            <p:cNvSpPr/>
            <p:nvPr/>
          </p:nvSpPr>
          <p:spPr>
            <a:xfrm>
              <a:off x="2198356" y="4800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08D8B5B6-99EF-04DA-A284-C809AD482053}"/>
                </a:ext>
              </a:extLst>
            </p:cNvPr>
            <p:cNvSpPr/>
            <p:nvPr/>
          </p:nvSpPr>
          <p:spPr>
            <a:xfrm>
              <a:off x="2363750" y="50841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2782CEF1-7857-1862-0F3D-0783A7A63086}"/>
                </a:ext>
              </a:extLst>
            </p:cNvPr>
            <p:cNvSpPr/>
            <p:nvPr/>
          </p:nvSpPr>
          <p:spPr>
            <a:xfrm>
              <a:off x="2198356" y="3240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1298330-960A-273F-E9CB-2D89F2E6380F}"/>
                </a:ext>
              </a:extLst>
            </p:cNvPr>
            <p:cNvSpPr/>
            <p:nvPr/>
          </p:nvSpPr>
          <p:spPr>
            <a:xfrm>
              <a:off x="2363750" y="35244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D0F3B5FB-9AD6-CD4D-2F50-B377FE39E22A}"/>
                </a:ext>
              </a:extLst>
            </p:cNvPr>
            <p:cNvSpPr/>
            <p:nvPr/>
          </p:nvSpPr>
          <p:spPr>
            <a:xfrm>
              <a:off x="2363750" y="29573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B3598DCC-6273-E996-4B4C-92745E439FC1}"/>
                </a:ext>
              </a:extLst>
            </p:cNvPr>
            <p:cNvSpPr/>
            <p:nvPr/>
          </p:nvSpPr>
          <p:spPr>
            <a:xfrm>
              <a:off x="2363750" y="678290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8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0CACDB2-0D18-5E41-88B4-0F87CC1CE7AC}"/>
                </a:ext>
              </a:extLst>
            </p:cNvPr>
            <p:cNvSpPr/>
            <p:nvPr/>
          </p:nvSpPr>
          <p:spPr>
            <a:xfrm>
              <a:off x="2529210" y="676164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10BAFE4F-0A00-A2EF-F35E-62971E8CE9DC}"/>
                </a:ext>
              </a:extLst>
            </p:cNvPr>
            <p:cNvSpPr/>
            <p:nvPr/>
          </p:nvSpPr>
          <p:spPr>
            <a:xfrm>
              <a:off x="2529210" y="674746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EA29D5EB-D7BB-4396-116B-28C9FCC6A8C5}"/>
                </a:ext>
              </a:extLst>
            </p:cNvPr>
            <p:cNvSpPr/>
            <p:nvPr/>
          </p:nvSpPr>
          <p:spPr>
            <a:xfrm>
              <a:off x="2198356" y="6719103"/>
              <a:ext cx="6687" cy="7089"/>
            </a:xfrm>
            <a:custGeom>
              <a:avLst/>
              <a:gdLst>
                <a:gd name="connsiteX0" fmla="*/ 0 w 6687"/>
                <a:gd name="connsiteY0" fmla="*/ 7090 h 7089"/>
                <a:gd name="connsiteX1" fmla="*/ 0 w 6687"/>
                <a:gd name="connsiteY1" fmla="*/ 0 h 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">
                  <a:moveTo>
                    <a:pt x="0" y="709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A8100F93-D1B2-1448-2592-0D94FFF5A810}"/>
                </a:ext>
              </a:extLst>
            </p:cNvPr>
            <p:cNvSpPr/>
            <p:nvPr/>
          </p:nvSpPr>
          <p:spPr>
            <a:xfrm>
              <a:off x="2529210" y="667656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47C1FB75-79A3-BBA0-3BF6-91B27FC1B9AB}"/>
                </a:ext>
              </a:extLst>
            </p:cNvPr>
            <p:cNvSpPr/>
            <p:nvPr/>
          </p:nvSpPr>
          <p:spPr>
            <a:xfrm>
              <a:off x="2529210" y="666238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3226F6CC-7895-7DF8-851F-675695255671}"/>
                </a:ext>
              </a:extLst>
            </p:cNvPr>
            <p:cNvSpPr/>
            <p:nvPr/>
          </p:nvSpPr>
          <p:spPr>
            <a:xfrm>
              <a:off x="2032963" y="6586766"/>
              <a:ext cx="6687" cy="47263"/>
            </a:xfrm>
            <a:custGeom>
              <a:avLst/>
              <a:gdLst>
                <a:gd name="connsiteX0" fmla="*/ 0 w 6687"/>
                <a:gd name="connsiteY0" fmla="*/ 0 h 47263"/>
                <a:gd name="connsiteX1" fmla="*/ 0 w 6687"/>
                <a:gd name="connsiteY1" fmla="*/ 47264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0"/>
                  </a:moveTo>
                  <a:lnTo>
                    <a:pt x="0" y="4726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2182A25F-464A-2F42-C910-CEB4B1B42CCE}"/>
                </a:ext>
              </a:extLst>
            </p:cNvPr>
            <p:cNvSpPr/>
            <p:nvPr/>
          </p:nvSpPr>
          <p:spPr>
            <a:xfrm>
              <a:off x="2529210" y="6591492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E87A76AE-9D60-B9D5-1A06-F3A8A63141EA}"/>
                </a:ext>
              </a:extLst>
            </p:cNvPr>
            <p:cNvSpPr/>
            <p:nvPr/>
          </p:nvSpPr>
          <p:spPr>
            <a:xfrm>
              <a:off x="2529210" y="6577313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FC8281F0-BB2B-9492-08C9-633FED27763F}"/>
                </a:ext>
              </a:extLst>
            </p:cNvPr>
            <p:cNvSpPr/>
            <p:nvPr/>
          </p:nvSpPr>
          <p:spPr>
            <a:xfrm>
              <a:off x="2363750" y="6487513"/>
              <a:ext cx="6687" cy="61442"/>
            </a:xfrm>
            <a:custGeom>
              <a:avLst/>
              <a:gdLst>
                <a:gd name="connsiteX0" fmla="*/ 0 w 6687"/>
                <a:gd name="connsiteY0" fmla="*/ 0 h 61442"/>
                <a:gd name="connsiteX1" fmla="*/ 0 w 6687"/>
                <a:gd name="connsiteY1" fmla="*/ 61442 h 6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1442">
                  <a:moveTo>
                    <a:pt x="0" y="0"/>
                  </a:moveTo>
                  <a:lnTo>
                    <a:pt x="0" y="6144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6ED38CB7-5863-36C1-315F-A29EECD4D3B5}"/>
                </a:ext>
              </a:extLst>
            </p:cNvPr>
            <p:cNvSpPr/>
            <p:nvPr/>
          </p:nvSpPr>
          <p:spPr>
            <a:xfrm>
              <a:off x="2529210" y="65064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711D260E-1B1F-B6F0-DA41-FC9934371515}"/>
                </a:ext>
              </a:extLst>
            </p:cNvPr>
            <p:cNvSpPr/>
            <p:nvPr/>
          </p:nvSpPr>
          <p:spPr>
            <a:xfrm>
              <a:off x="2529210" y="649224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DA572FE-0EDB-B345-E714-FF8D14957644}"/>
                </a:ext>
              </a:extLst>
            </p:cNvPr>
            <p:cNvSpPr/>
            <p:nvPr/>
          </p:nvSpPr>
          <p:spPr>
            <a:xfrm>
              <a:off x="2529210" y="6407166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262CCEA-8CA9-10B6-8EA3-4C4E2EF47BD5}"/>
                </a:ext>
              </a:extLst>
            </p:cNvPr>
            <p:cNvSpPr/>
            <p:nvPr/>
          </p:nvSpPr>
          <p:spPr>
            <a:xfrm>
              <a:off x="2529210" y="640716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BC58F852-7FE6-2AD9-BCDF-BAA7005A370D}"/>
                </a:ext>
              </a:extLst>
            </p:cNvPr>
            <p:cNvSpPr/>
            <p:nvPr/>
          </p:nvSpPr>
          <p:spPr>
            <a:xfrm>
              <a:off x="2529210" y="637880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E7437526-664F-B673-B705-67426FF407CB}"/>
                </a:ext>
              </a:extLst>
            </p:cNvPr>
            <p:cNvSpPr/>
            <p:nvPr/>
          </p:nvSpPr>
          <p:spPr>
            <a:xfrm>
              <a:off x="2529210" y="6350450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27A7BA9D-358B-BAD9-B02C-CF9FD2BEF19F}"/>
                </a:ext>
              </a:extLst>
            </p:cNvPr>
            <p:cNvSpPr/>
            <p:nvPr/>
          </p:nvSpPr>
          <p:spPr>
            <a:xfrm>
              <a:off x="1867570" y="6041357"/>
              <a:ext cx="6687" cy="280734"/>
            </a:xfrm>
            <a:custGeom>
              <a:avLst/>
              <a:gdLst>
                <a:gd name="connsiteX0" fmla="*/ 0 w 6687"/>
                <a:gd name="connsiteY0" fmla="*/ 0 h 280734"/>
                <a:gd name="connsiteX1" fmla="*/ 0 w 6687"/>
                <a:gd name="connsiteY1" fmla="*/ 280734 h 2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0734">
                  <a:moveTo>
                    <a:pt x="0" y="0"/>
                  </a:moveTo>
                  <a:lnTo>
                    <a:pt x="0" y="28073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3450D2E9-46F5-8088-8F14-49A4378533C3}"/>
                </a:ext>
              </a:extLst>
            </p:cNvPr>
            <p:cNvSpPr/>
            <p:nvPr/>
          </p:nvSpPr>
          <p:spPr>
            <a:xfrm>
              <a:off x="2529210" y="6251197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D3BACD9D-B60F-E3A4-2655-1E0A0CC8C293}"/>
                </a:ext>
              </a:extLst>
            </p:cNvPr>
            <p:cNvSpPr/>
            <p:nvPr/>
          </p:nvSpPr>
          <p:spPr>
            <a:xfrm>
              <a:off x="2529210" y="625119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025F1A0C-064E-509E-9902-8D0E7182DE60}"/>
                </a:ext>
              </a:extLst>
            </p:cNvPr>
            <p:cNvSpPr/>
            <p:nvPr/>
          </p:nvSpPr>
          <p:spPr>
            <a:xfrm>
              <a:off x="2529210" y="623701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9F37A5FA-2A39-07CE-E3E2-E1F423D5BDCB}"/>
                </a:ext>
              </a:extLst>
            </p:cNvPr>
            <p:cNvSpPr/>
            <p:nvPr/>
          </p:nvSpPr>
          <p:spPr>
            <a:xfrm>
              <a:off x="2529210" y="6208660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617023A3-EE3E-22C3-737F-20FD26C08384}"/>
                </a:ext>
              </a:extLst>
            </p:cNvPr>
            <p:cNvSpPr/>
            <p:nvPr/>
          </p:nvSpPr>
          <p:spPr>
            <a:xfrm>
              <a:off x="2529210" y="6066822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38ECDBD-D6F2-3DCB-4A20-7235206C9B5C}"/>
                </a:ext>
              </a:extLst>
            </p:cNvPr>
            <p:cNvSpPr/>
            <p:nvPr/>
          </p:nvSpPr>
          <p:spPr>
            <a:xfrm>
              <a:off x="2529210" y="6066822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008B65C-EAFD-3486-2B02-5E4A40AA75B0}"/>
                </a:ext>
              </a:extLst>
            </p:cNvPr>
            <p:cNvSpPr/>
            <p:nvPr/>
          </p:nvSpPr>
          <p:spPr>
            <a:xfrm>
              <a:off x="2529210" y="6066822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3A593762-1C1E-8290-0F80-BA2A01298E6A}"/>
                </a:ext>
              </a:extLst>
            </p:cNvPr>
            <p:cNvSpPr/>
            <p:nvPr/>
          </p:nvSpPr>
          <p:spPr>
            <a:xfrm>
              <a:off x="2529210" y="6066822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107793EF-55D2-4EB4-42AA-FE09D1AF8B0F}"/>
                </a:ext>
              </a:extLst>
            </p:cNvPr>
            <p:cNvSpPr/>
            <p:nvPr/>
          </p:nvSpPr>
          <p:spPr>
            <a:xfrm>
              <a:off x="2529210" y="6038464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70DB8ADA-E0D9-7254-18DF-C0C9ED60CA05}"/>
                </a:ext>
              </a:extLst>
            </p:cNvPr>
            <p:cNvSpPr/>
            <p:nvPr/>
          </p:nvSpPr>
          <p:spPr>
            <a:xfrm>
              <a:off x="2529210" y="6010106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5D9078ED-5A2D-C9F5-648E-A1B6E0DC342B}"/>
                </a:ext>
              </a:extLst>
            </p:cNvPr>
            <p:cNvSpPr/>
            <p:nvPr/>
          </p:nvSpPr>
          <p:spPr>
            <a:xfrm>
              <a:off x="2529210" y="5981748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32309230-6EDC-4DB4-C9E8-D0B1D58B3C32}"/>
                </a:ext>
              </a:extLst>
            </p:cNvPr>
            <p:cNvSpPr/>
            <p:nvPr/>
          </p:nvSpPr>
          <p:spPr>
            <a:xfrm>
              <a:off x="2529210" y="5953390"/>
              <a:ext cx="6687" cy="113431"/>
            </a:xfrm>
            <a:custGeom>
              <a:avLst/>
              <a:gdLst>
                <a:gd name="connsiteX0" fmla="*/ 0 w 6687"/>
                <a:gd name="connsiteY0" fmla="*/ 113432 h 113431"/>
                <a:gd name="connsiteX1" fmla="*/ 0 w 6687"/>
                <a:gd name="connsiteY1" fmla="*/ 0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11343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E8FBCAAF-B1CF-9BBE-73CD-0876A0742F4B}"/>
                </a:ext>
              </a:extLst>
            </p:cNvPr>
            <p:cNvSpPr/>
            <p:nvPr/>
          </p:nvSpPr>
          <p:spPr>
            <a:xfrm>
              <a:off x="2032963" y="5642995"/>
              <a:ext cx="6687" cy="282036"/>
            </a:xfrm>
            <a:custGeom>
              <a:avLst/>
              <a:gdLst>
                <a:gd name="connsiteX0" fmla="*/ 0 w 6687"/>
                <a:gd name="connsiteY0" fmla="*/ 0 h 282036"/>
                <a:gd name="connsiteX1" fmla="*/ 0 w 6687"/>
                <a:gd name="connsiteY1" fmla="*/ 282037 h 2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2036">
                  <a:moveTo>
                    <a:pt x="0" y="0"/>
                  </a:moveTo>
                  <a:lnTo>
                    <a:pt x="0" y="2820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D1865C57-87C3-D8CF-C5BE-D8D235F6B140}"/>
                </a:ext>
              </a:extLst>
            </p:cNvPr>
            <p:cNvSpPr/>
            <p:nvPr/>
          </p:nvSpPr>
          <p:spPr>
            <a:xfrm>
              <a:off x="2529210" y="588249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BCAB57A-30FC-2ED9-F6FA-0AED3037A87E}"/>
                </a:ext>
              </a:extLst>
            </p:cNvPr>
            <p:cNvSpPr/>
            <p:nvPr/>
          </p:nvSpPr>
          <p:spPr>
            <a:xfrm>
              <a:off x="2529210" y="5868316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6B603F27-E8FD-256C-DE4C-8423224B6CE0}"/>
                </a:ext>
              </a:extLst>
            </p:cNvPr>
            <p:cNvSpPr/>
            <p:nvPr/>
          </p:nvSpPr>
          <p:spPr>
            <a:xfrm>
              <a:off x="2363750" y="5726526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B2A8163A-C032-7B4A-3258-E8360DF53858}"/>
                </a:ext>
              </a:extLst>
            </p:cNvPr>
            <p:cNvSpPr/>
            <p:nvPr/>
          </p:nvSpPr>
          <p:spPr>
            <a:xfrm>
              <a:off x="2363750" y="5726526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BD46452C-43CB-FDBB-C16A-0390E762E922}"/>
                </a:ext>
              </a:extLst>
            </p:cNvPr>
            <p:cNvSpPr/>
            <p:nvPr/>
          </p:nvSpPr>
          <p:spPr>
            <a:xfrm>
              <a:off x="2363750" y="5726526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E85EE19B-3333-1DCD-4D89-E11F90A544EE}"/>
                </a:ext>
              </a:extLst>
            </p:cNvPr>
            <p:cNvSpPr/>
            <p:nvPr/>
          </p:nvSpPr>
          <p:spPr>
            <a:xfrm>
              <a:off x="2363750" y="572652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1E9A89C3-8210-89DD-240D-D5518AD22DCC}"/>
                </a:ext>
              </a:extLst>
            </p:cNvPr>
            <p:cNvSpPr/>
            <p:nvPr/>
          </p:nvSpPr>
          <p:spPr>
            <a:xfrm>
              <a:off x="2363750" y="569816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E8147FB9-531A-FFDB-584F-1B5D475B3242}"/>
                </a:ext>
              </a:extLst>
            </p:cNvPr>
            <p:cNvSpPr/>
            <p:nvPr/>
          </p:nvSpPr>
          <p:spPr>
            <a:xfrm>
              <a:off x="2529210" y="5471304"/>
              <a:ext cx="6687" cy="198505"/>
            </a:xfrm>
            <a:custGeom>
              <a:avLst/>
              <a:gdLst>
                <a:gd name="connsiteX0" fmla="*/ 0 w 6687"/>
                <a:gd name="connsiteY0" fmla="*/ 0 h 198505"/>
                <a:gd name="connsiteX1" fmla="*/ 0 w 6687"/>
                <a:gd name="connsiteY1" fmla="*/ 198506 h 198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505">
                  <a:moveTo>
                    <a:pt x="0" y="0"/>
                  </a:moveTo>
                  <a:lnTo>
                    <a:pt x="0" y="19850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E8C7B219-4A56-349E-34B9-9D8DB02A195B}"/>
                </a:ext>
              </a:extLst>
            </p:cNvPr>
            <p:cNvSpPr/>
            <p:nvPr/>
          </p:nvSpPr>
          <p:spPr>
            <a:xfrm>
              <a:off x="2529210" y="5471304"/>
              <a:ext cx="6687" cy="170147"/>
            </a:xfrm>
            <a:custGeom>
              <a:avLst/>
              <a:gdLst>
                <a:gd name="connsiteX0" fmla="*/ 0 w 6687"/>
                <a:gd name="connsiteY0" fmla="*/ 0 h 170147"/>
                <a:gd name="connsiteX1" fmla="*/ 0 w 6687"/>
                <a:gd name="connsiteY1" fmla="*/ 170148 h 17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0147">
                  <a:moveTo>
                    <a:pt x="0" y="0"/>
                  </a:moveTo>
                  <a:lnTo>
                    <a:pt x="0" y="17014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0B35EFA0-4B9E-6423-3E75-085A2E90EDC1}"/>
                </a:ext>
              </a:extLst>
            </p:cNvPr>
            <p:cNvSpPr/>
            <p:nvPr/>
          </p:nvSpPr>
          <p:spPr>
            <a:xfrm>
              <a:off x="2529210" y="5471304"/>
              <a:ext cx="6687" cy="141789"/>
            </a:xfrm>
            <a:custGeom>
              <a:avLst/>
              <a:gdLst>
                <a:gd name="connsiteX0" fmla="*/ 0 w 6687"/>
                <a:gd name="connsiteY0" fmla="*/ 0 h 141789"/>
                <a:gd name="connsiteX1" fmla="*/ 0 w 6687"/>
                <a:gd name="connsiteY1" fmla="*/ 141790 h 14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9">
                  <a:moveTo>
                    <a:pt x="0" y="0"/>
                  </a:moveTo>
                  <a:lnTo>
                    <a:pt x="0" y="14179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F30B9B55-55CD-00C5-068A-B31037FF7F56}"/>
                </a:ext>
              </a:extLst>
            </p:cNvPr>
            <p:cNvSpPr/>
            <p:nvPr/>
          </p:nvSpPr>
          <p:spPr>
            <a:xfrm>
              <a:off x="2529210" y="5471304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805C2F12-6EEA-1C81-3C96-74465B471F3D}"/>
                </a:ext>
              </a:extLst>
            </p:cNvPr>
            <p:cNvSpPr/>
            <p:nvPr/>
          </p:nvSpPr>
          <p:spPr>
            <a:xfrm>
              <a:off x="2529210" y="5471304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4388B9A8-1C11-FED9-A464-9086A9998075}"/>
                </a:ext>
              </a:extLst>
            </p:cNvPr>
            <p:cNvSpPr/>
            <p:nvPr/>
          </p:nvSpPr>
          <p:spPr>
            <a:xfrm>
              <a:off x="2529210" y="5471304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480ACF40-3CAD-1B3D-2F00-9BC21D9D44C4}"/>
                </a:ext>
              </a:extLst>
            </p:cNvPr>
            <p:cNvSpPr/>
            <p:nvPr/>
          </p:nvSpPr>
          <p:spPr>
            <a:xfrm>
              <a:off x="2529210" y="547130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ADA59D4-B44A-85B9-E5AA-6ED2E25B06F8}"/>
                </a:ext>
              </a:extLst>
            </p:cNvPr>
            <p:cNvSpPr/>
            <p:nvPr/>
          </p:nvSpPr>
          <p:spPr>
            <a:xfrm>
              <a:off x="2529210" y="544294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851D58AD-2274-F63A-82ED-85DB49755208}"/>
                </a:ext>
              </a:extLst>
            </p:cNvPr>
            <p:cNvSpPr/>
            <p:nvPr/>
          </p:nvSpPr>
          <p:spPr>
            <a:xfrm>
              <a:off x="2529210" y="5414588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C6A9A3C8-CE34-78A6-B82C-D1C3B693FB8A}"/>
                </a:ext>
              </a:extLst>
            </p:cNvPr>
            <p:cNvSpPr/>
            <p:nvPr/>
          </p:nvSpPr>
          <p:spPr>
            <a:xfrm>
              <a:off x="2529210" y="5386230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B12B2C6B-CE74-2E4B-C539-1910354973D5}"/>
                </a:ext>
              </a:extLst>
            </p:cNvPr>
            <p:cNvSpPr/>
            <p:nvPr/>
          </p:nvSpPr>
          <p:spPr>
            <a:xfrm>
              <a:off x="2529210" y="5357872"/>
              <a:ext cx="6687" cy="113431"/>
            </a:xfrm>
            <a:custGeom>
              <a:avLst/>
              <a:gdLst>
                <a:gd name="connsiteX0" fmla="*/ 0 w 6687"/>
                <a:gd name="connsiteY0" fmla="*/ 113432 h 113431"/>
                <a:gd name="connsiteX1" fmla="*/ 0 w 6687"/>
                <a:gd name="connsiteY1" fmla="*/ 0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11343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F89C17D3-636C-E2B5-2D91-5726E1243819}"/>
                </a:ext>
              </a:extLst>
            </p:cNvPr>
            <p:cNvSpPr/>
            <p:nvPr/>
          </p:nvSpPr>
          <p:spPr>
            <a:xfrm>
              <a:off x="2529210" y="5329514"/>
              <a:ext cx="6687" cy="141789"/>
            </a:xfrm>
            <a:custGeom>
              <a:avLst/>
              <a:gdLst>
                <a:gd name="connsiteX0" fmla="*/ 0 w 6687"/>
                <a:gd name="connsiteY0" fmla="*/ 141790 h 141789"/>
                <a:gd name="connsiteX1" fmla="*/ 0 w 6687"/>
                <a:gd name="connsiteY1" fmla="*/ 0 h 14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9">
                  <a:moveTo>
                    <a:pt x="0" y="14179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8BB05AE-E34F-C03C-8885-E87C4A818CD7}"/>
                </a:ext>
              </a:extLst>
            </p:cNvPr>
            <p:cNvSpPr/>
            <p:nvPr/>
          </p:nvSpPr>
          <p:spPr>
            <a:xfrm>
              <a:off x="2529210" y="5301156"/>
              <a:ext cx="6687" cy="170147"/>
            </a:xfrm>
            <a:custGeom>
              <a:avLst/>
              <a:gdLst>
                <a:gd name="connsiteX0" fmla="*/ 0 w 6687"/>
                <a:gd name="connsiteY0" fmla="*/ 170148 h 170147"/>
                <a:gd name="connsiteX1" fmla="*/ 0 w 6687"/>
                <a:gd name="connsiteY1" fmla="*/ 0 h 17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0147">
                  <a:moveTo>
                    <a:pt x="0" y="17014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4DCF8D31-FDEB-7039-CDE6-0F25C400B831}"/>
                </a:ext>
              </a:extLst>
            </p:cNvPr>
            <p:cNvSpPr/>
            <p:nvPr/>
          </p:nvSpPr>
          <p:spPr>
            <a:xfrm>
              <a:off x="2529210" y="5272798"/>
              <a:ext cx="6687" cy="198505"/>
            </a:xfrm>
            <a:custGeom>
              <a:avLst/>
              <a:gdLst>
                <a:gd name="connsiteX0" fmla="*/ 0 w 6687"/>
                <a:gd name="connsiteY0" fmla="*/ 198506 h 198505"/>
                <a:gd name="connsiteX1" fmla="*/ 0 w 6687"/>
                <a:gd name="connsiteY1" fmla="*/ 0 h 198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505">
                  <a:moveTo>
                    <a:pt x="0" y="19850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4DF1A896-3BBB-8FC9-BD2B-179ABF2B60D1}"/>
                </a:ext>
              </a:extLst>
            </p:cNvPr>
            <p:cNvSpPr/>
            <p:nvPr/>
          </p:nvSpPr>
          <p:spPr>
            <a:xfrm>
              <a:off x="2363750" y="5090015"/>
              <a:ext cx="6687" cy="154425"/>
            </a:xfrm>
            <a:custGeom>
              <a:avLst/>
              <a:gdLst>
                <a:gd name="connsiteX0" fmla="*/ 0 w 6687"/>
                <a:gd name="connsiteY0" fmla="*/ 0 h 154425"/>
                <a:gd name="connsiteX1" fmla="*/ 0 w 6687"/>
                <a:gd name="connsiteY1" fmla="*/ 154426 h 15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4425">
                  <a:moveTo>
                    <a:pt x="0" y="0"/>
                  </a:moveTo>
                  <a:lnTo>
                    <a:pt x="0" y="15442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44F3C08D-EFE0-EBBF-D22D-B22793E277D5}"/>
                </a:ext>
              </a:extLst>
            </p:cNvPr>
            <p:cNvSpPr/>
            <p:nvPr/>
          </p:nvSpPr>
          <p:spPr>
            <a:xfrm>
              <a:off x="2363750" y="5090015"/>
              <a:ext cx="6687" cy="126067"/>
            </a:xfrm>
            <a:custGeom>
              <a:avLst/>
              <a:gdLst>
                <a:gd name="connsiteX0" fmla="*/ 0 w 6687"/>
                <a:gd name="connsiteY0" fmla="*/ 0 h 126067"/>
                <a:gd name="connsiteX1" fmla="*/ 0 w 6687"/>
                <a:gd name="connsiteY1" fmla="*/ 126068 h 126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6067">
                  <a:moveTo>
                    <a:pt x="0" y="0"/>
                  </a:moveTo>
                  <a:lnTo>
                    <a:pt x="0" y="12606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67146BDE-78FC-B178-4E77-98095C06335F}"/>
                </a:ext>
              </a:extLst>
            </p:cNvPr>
            <p:cNvSpPr/>
            <p:nvPr/>
          </p:nvSpPr>
          <p:spPr>
            <a:xfrm>
              <a:off x="2363750" y="5090015"/>
              <a:ext cx="6687" cy="97709"/>
            </a:xfrm>
            <a:custGeom>
              <a:avLst/>
              <a:gdLst>
                <a:gd name="connsiteX0" fmla="*/ 0 w 6687"/>
                <a:gd name="connsiteY0" fmla="*/ 0 h 97709"/>
                <a:gd name="connsiteX1" fmla="*/ 0 w 6687"/>
                <a:gd name="connsiteY1" fmla="*/ 97710 h 9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7709">
                  <a:moveTo>
                    <a:pt x="0" y="0"/>
                  </a:moveTo>
                  <a:lnTo>
                    <a:pt x="0" y="9771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B1461105-325F-0C93-022A-E81E8A1A95AA}"/>
                </a:ext>
              </a:extLst>
            </p:cNvPr>
            <p:cNvSpPr/>
            <p:nvPr/>
          </p:nvSpPr>
          <p:spPr>
            <a:xfrm>
              <a:off x="2529210" y="5145139"/>
              <a:ext cx="6687" cy="14227"/>
            </a:xfrm>
            <a:custGeom>
              <a:avLst/>
              <a:gdLst>
                <a:gd name="connsiteX0" fmla="*/ 0 w 6687"/>
                <a:gd name="connsiteY0" fmla="*/ 0 h 14227"/>
                <a:gd name="connsiteX1" fmla="*/ 0 w 6687"/>
                <a:gd name="connsiteY1" fmla="*/ 14227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0"/>
                  </a:moveTo>
                  <a:lnTo>
                    <a:pt x="0" y="1422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37FA9549-F13E-B459-BF7B-6D28288EA971}"/>
                </a:ext>
              </a:extLst>
            </p:cNvPr>
            <p:cNvSpPr/>
            <p:nvPr/>
          </p:nvSpPr>
          <p:spPr>
            <a:xfrm>
              <a:off x="2529210" y="513096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753945D-D12A-5A3F-26A0-7AC79CBB28D1}"/>
                </a:ext>
              </a:extLst>
            </p:cNvPr>
            <p:cNvSpPr/>
            <p:nvPr/>
          </p:nvSpPr>
          <p:spPr>
            <a:xfrm>
              <a:off x="2363750" y="5090015"/>
              <a:ext cx="6687" cy="12587"/>
            </a:xfrm>
            <a:custGeom>
              <a:avLst/>
              <a:gdLst>
                <a:gd name="connsiteX0" fmla="*/ 0 w 6687"/>
                <a:gd name="connsiteY0" fmla="*/ 0 h 12587"/>
                <a:gd name="connsiteX1" fmla="*/ 0 w 6687"/>
                <a:gd name="connsiteY1" fmla="*/ 12588 h 12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587">
                  <a:moveTo>
                    <a:pt x="0" y="0"/>
                  </a:moveTo>
                  <a:lnTo>
                    <a:pt x="0" y="1258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FA1D2BD3-21CF-6610-2EE0-718071376BE6}"/>
                </a:ext>
              </a:extLst>
            </p:cNvPr>
            <p:cNvSpPr/>
            <p:nvPr/>
          </p:nvSpPr>
          <p:spPr>
            <a:xfrm>
              <a:off x="2363750" y="5074244"/>
              <a:ext cx="6687" cy="15770"/>
            </a:xfrm>
            <a:custGeom>
              <a:avLst/>
              <a:gdLst>
                <a:gd name="connsiteX0" fmla="*/ 0 w 6687"/>
                <a:gd name="connsiteY0" fmla="*/ 15771 h 15770"/>
                <a:gd name="connsiteX1" fmla="*/ 0 w 6687"/>
                <a:gd name="connsiteY1" fmla="*/ 0 h 1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770">
                  <a:moveTo>
                    <a:pt x="0" y="1577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766394D-A839-C398-1BCD-8CA33DC2848D}"/>
                </a:ext>
              </a:extLst>
            </p:cNvPr>
            <p:cNvSpPr/>
            <p:nvPr/>
          </p:nvSpPr>
          <p:spPr>
            <a:xfrm>
              <a:off x="2529210" y="5003349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A19B2E2-4402-D9BF-BC47-EF220053FF96}"/>
                </a:ext>
              </a:extLst>
            </p:cNvPr>
            <p:cNvSpPr/>
            <p:nvPr/>
          </p:nvSpPr>
          <p:spPr>
            <a:xfrm>
              <a:off x="2529210" y="500334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C1C3062F-C101-EFF0-285C-CA259395BA11}"/>
                </a:ext>
              </a:extLst>
            </p:cNvPr>
            <p:cNvSpPr/>
            <p:nvPr/>
          </p:nvSpPr>
          <p:spPr>
            <a:xfrm>
              <a:off x="2529210" y="498917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34287C1B-D579-80B9-D105-DE6AF1D9C3F2}"/>
                </a:ext>
              </a:extLst>
            </p:cNvPr>
            <p:cNvSpPr/>
            <p:nvPr/>
          </p:nvSpPr>
          <p:spPr>
            <a:xfrm>
              <a:off x="2529210" y="4960812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37F43D6B-FA83-0EAE-EF7A-4E1AD420AF92}"/>
                </a:ext>
              </a:extLst>
            </p:cNvPr>
            <p:cNvSpPr/>
            <p:nvPr/>
          </p:nvSpPr>
          <p:spPr>
            <a:xfrm>
              <a:off x="2363750" y="4932454"/>
              <a:ext cx="6687" cy="157560"/>
            </a:xfrm>
            <a:custGeom>
              <a:avLst/>
              <a:gdLst>
                <a:gd name="connsiteX0" fmla="*/ 0 w 6687"/>
                <a:gd name="connsiteY0" fmla="*/ 157561 h 157560"/>
                <a:gd name="connsiteX1" fmla="*/ 0 w 6687"/>
                <a:gd name="connsiteY1" fmla="*/ 0 h 157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7560">
                  <a:moveTo>
                    <a:pt x="0" y="15756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6B1CF586-2BF1-1A9D-2854-220439EC88D6}"/>
                </a:ext>
              </a:extLst>
            </p:cNvPr>
            <p:cNvSpPr/>
            <p:nvPr/>
          </p:nvSpPr>
          <p:spPr>
            <a:xfrm>
              <a:off x="2363750" y="4904096"/>
              <a:ext cx="6687" cy="185918"/>
            </a:xfrm>
            <a:custGeom>
              <a:avLst/>
              <a:gdLst>
                <a:gd name="connsiteX0" fmla="*/ 0 w 6687"/>
                <a:gd name="connsiteY0" fmla="*/ 185919 h 185918"/>
                <a:gd name="connsiteX1" fmla="*/ 0 w 6687"/>
                <a:gd name="connsiteY1" fmla="*/ 0 h 185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5918">
                  <a:moveTo>
                    <a:pt x="0" y="18591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B29A188D-34C9-BCEA-DAD0-81CB9A742AC0}"/>
                </a:ext>
              </a:extLst>
            </p:cNvPr>
            <p:cNvSpPr/>
            <p:nvPr/>
          </p:nvSpPr>
          <p:spPr>
            <a:xfrm>
              <a:off x="2529210" y="486156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FB9E75EE-C2FF-51B4-F62E-06F52CEA2026}"/>
                </a:ext>
              </a:extLst>
            </p:cNvPr>
            <p:cNvSpPr/>
            <p:nvPr/>
          </p:nvSpPr>
          <p:spPr>
            <a:xfrm>
              <a:off x="2529210" y="484738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05F37B20-80A2-766F-33FC-87689582A2B4}"/>
                </a:ext>
              </a:extLst>
            </p:cNvPr>
            <p:cNvSpPr/>
            <p:nvPr/>
          </p:nvSpPr>
          <p:spPr>
            <a:xfrm>
              <a:off x="2529210" y="4776486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975074B8-D43C-3701-C3F1-7B34FEF05F49}"/>
                </a:ext>
              </a:extLst>
            </p:cNvPr>
            <p:cNvSpPr/>
            <p:nvPr/>
          </p:nvSpPr>
          <p:spPr>
            <a:xfrm>
              <a:off x="2529210" y="477648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154E1B65-080C-C3CC-10C2-D513CEA88E63}"/>
                </a:ext>
              </a:extLst>
            </p:cNvPr>
            <p:cNvSpPr/>
            <p:nvPr/>
          </p:nvSpPr>
          <p:spPr>
            <a:xfrm>
              <a:off x="2529210" y="476230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8302F1E-FEEA-40C6-E59E-099968E9D54F}"/>
                </a:ext>
              </a:extLst>
            </p:cNvPr>
            <p:cNvSpPr/>
            <p:nvPr/>
          </p:nvSpPr>
          <p:spPr>
            <a:xfrm>
              <a:off x="2529210" y="4733949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B23FA226-0555-FF10-BDB7-84ADC2582244}"/>
                </a:ext>
              </a:extLst>
            </p:cNvPr>
            <p:cNvSpPr/>
            <p:nvPr/>
          </p:nvSpPr>
          <p:spPr>
            <a:xfrm>
              <a:off x="2529210" y="4691412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A443589A-8A45-16BC-E6CF-C4A3BED8BC85}"/>
                </a:ext>
              </a:extLst>
            </p:cNvPr>
            <p:cNvSpPr/>
            <p:nvPr/>
          </p:nvSpPr>
          <p:spPr>
            <a:xfrm>
              <a:off x="2529210" y="4677233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9045BF3-4367-06C0-AC02-489C0346DC70}"/>
                </a:ext>
              </a:extLst>
            </p:cNvPr>
            <p:cNvSpPr/>
            <p:nvPr/>
          </p:nvSpPr>
          <p:spPr>
            <a:xfrm>
              <a:off x="2363750" y="4648875"/>
              <a:ext cx="6687" cy="95732"/>
            </a:xfrm>
            <a:custGeom>
              <a:avLst/>
              <a:gdLst>
                <a:gd name="connsiteX0" fmla="*/ 0 w 6687"/>
                <a:gd name="connsiteY0" fmla="*/ 95732 h 95732"/>
                <a:gd name="connsiteX1" fmla="*/ 0 w 6687"/>
                <a:gd name="connsiteY1" fmla="*/ 0 h 9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5732">
                  <a:moveTo>
                    <a:pt x="0" y="9573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B7376742-9FA2-50FC-1795-BD10F61BBBA1}"/>
                </a:ext>
              </a:extLst>
            </p:cNvPr>
            <p:cNvSpPr/>
            <p:nvPr/>
          </p:nvSpPr>
          <p:spPr>
            <a:xfrm>
              <a:off x="2529210" y="460633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E2CF1A16-3C84-E950-B750-AF9A536987C6}"/>
                </a:ext>
              </a:extLst>
            </p:cNvPr>
            <p:cNvSpPr/>
            <p:nvPr/>
          </p:nvSpPr>
          <p:spPr>
            <a:xfrm>
              <a:off x="2529210" y="459215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34936A3-7A80-DE35-9C52-F22146A6DE2F}"/>
                </a:ext>
              </a:extLst>
            </p:cNvPr>
            <p:cNvSpPr/>
            <p:nvPr/>
          </p:nvSpPr>
          <p:spPr>
            <a:xfrm>
              <a:off x="2363750" y="4475881"/>
              <a:ext cx="6687" cy="87919"/>
            </a:xfrm>
            <a:custGeom>
              <a:avLst/>
              <a:gdLst>
                <a:gd name="connsiteX0" fmla="*/ 0 w 6687"/>
                <a:gd name="connsiteY0" fmla="*/ 0 h 87919"/>
                <a:gd name="connsiteX1" fmla="*/ 0 w 6687"/>
                <a:gd name="connsiteY1" fmla="*/ 87919 h 87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7919">
                  <a:moveTo>
                    <a:pt x="0" y="0"/>
                  </a:moveTo>
                  <a:lnTo>
                    <a:pt x="0" y="8791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33B4FCA9-5B28-FBF7-D3A3-89DBB9C1CF6C}"/>
                </a:ext>
              </a:extLst>
            </p:cNvPr>
            <p:cNvSpPr/>
            <p:nvPr/>
          </p:nvSpPr>
          <p:spPr>
            <a:xfrm>
              <a:off x="2363750" y="4475881"/>
              <a:ext cx="6687" cy="59561"/>
            </a:xfrm>
            <a:custGeom>
              <a:avLst/>
              <a:gdLst>
                <a:gd name="connsiteX0" fmla="*/ 0 w 6687"/>
                <a:gd name="connsiteY0" fmla="*/ 0 h 59561"/>
                <a:gd name="connsiteX1" fmla="*/ 0 w 6687"/>
                <a:gd name="connsiteY1" fmla="*/ 59561 h 5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9561">
                  <a:moveTo>
                    <a:pt x="0" y="0"/>
                  </a:moveTo>
                  <a:lnTo>
                    <a:pt x="0" y="5956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0D1A7CFC-16D1-936A-2630-4448E8824E59}"/>
                </a:ext>
              </a:extLst>
            </p:cNvPr>
            <p:cNvSpPr/>
            <p:nvPr/>
          </p:nvSpPr>
          <p:spPr>
            <a:xfrm>
              <a:off x="2363750" y="4475881"/>
              <a:ext cx="6687" cy="31203"/>
            </a:xfrm>
            <a:custGeom>
              <a:avLst/>
              <a:gdLst>
                <a:gd name="connsiteX0" fmla="*/ 0 w 6687"/>
                <a:gd name="connsiteY0" fmla="*/ 0 h 31203"/>
                <a:gd name="connsiteX1" fmla="*/ 0 w 6687"/>
                <a:gd name="connsiteY1" fmla="*/ 31203 h 3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203">
                  <a:moveTo>
                    <a:pt x="0" y="0"/>
                  </a:moveTo>
                  <a:lnTo>
                    <a:pt x="0" y="3120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BB6B155C-3AC1-3F39-11E3-B0B71026C0AA}"/>
                </a:ext>
              </a:extLst>
            </p:cNvPr>
            <p:cNvSpPr/>
            <p:nvPr/>
          </p:nvSpPr>
          <p:spPr>
            <a:xfrm>
              <a:off x="2363750" y="4475881"/>
              <a:ext cx="6687" cy="2845"/>
            </a:xfrm>
            <a:custGeom>
              <a:avLst/>
              <a:gdLst>
                <a:gd name="connsiteX0" fmla="*/ 0 w 6687"/>
                <a:gd name="connsiteY0" fmla="*/ 0 h 2845"/>
                <a:gd name="connsiteX1" fmla="*/ 0 w 6687"/>
                <a:gd name="connsiteY1" fmla="*/ 2845 h 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5">
                  <a:moveTo>
                    <a:pt x="0" y="0"/>
                  </a:moveTo>
                  <a:lnTo>
                    <a:pt x="0" y="284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E627F41-9814-954E-3A64-885513713759}"/>
                </a:ext>
              </a:extLst>
            </p:cNvPr>
            <p:cNvSpPr/>
            <p:nvPr/>
          </p:nvSpPr>
          <p:spPr>
            <a:xfrm>
              <a:off x="2529210" y="4294400"/>
              <a:ext cx="6687" cy="155968"/>
            </a:xfrm>
            <a:custGeom>
              <a:avLst/>
              <a:gdLst>
                <a:gd name="connsiteX0" fmla="*/ 0 w 6687"/>
                <a:gd name="connsiteY0" fmla="*/ 0 h 155968"/>
                <a:gd name="connsiteX1" fmla="*/ 0 w 6687"/>
                <a:gd name="connsiteY1" fmla="*/ 155969 h 1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5968">
                  <a:moveTo>
                    <a:pt x="0" y="0"/>
                  </a:moveTo>
                  <a:lnTo>
                    <a:pt x="0" y="15596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EF4D221E-6A9D-F91B-85AD-0615C9EFBC94}"/>
                </a:ext>
              </a:extLst>
            </p:cNvPr>
            <p:cNvSpPr/>
            <p:nvPr/>
          </p:nvSpPr>
          <p:spPr>
            <a:xfrm>
              <a:off x="2529210" y="4294400"/>
              <a:ext cx="6687" cy="127610"/>
            </a:xfrm>
            <a:custGeom>
              <a:avLst/>
              <a:gdLst>
                <a:gd name="connsiteX0" fmla="*/ 0 w 6687"/>
                <a:gd name="connsiteY0" fmla="*/ 0 h 127610"/>
                <a:gd name="connsiteX1" fmla="*/ 0 w 6687"/>
                <a:gd name="connsiteY1" fmla="*/ 127611 h 12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7610">
                  <a:moveTo>
                    <a:pt x="0" y="0"/>
                  </a:moveTo>
                  <a:lnTo>
                    <a:pt x="0" y="12761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9F41AC4A-1274-A1DB-BF1F-2A4DE8C780EA}"/>
                </a:ext>
              </a:extLst>
            </p:cNvPr>
            <p:cNvSpPr/>
            <p:nvPr/>
          </p:nvSpPr>
          <p:spPr>
            <a:xfrm>
              <a:off x="2529210" y="4294400"/>
              <a:ext cx="6687" cy="99252"/>
            </a:xfrm>
            <a:custGeom>
              <a:avLst/>
              <a:gdLst>
                <a:gd name="connsiteX0" fmla="*/ 0 w 6687"/>
                <a:gd name="connsiteY0" fmla="*/ 0 h 99252"/>
                <a:gd name="connsiteX1" fmla="*/ 0 w 6687"/>
                <a:gd name="connsiteY1" fmla="*/ 99253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0"/>
                  </a:moveTo>
                  <a:lnTo>
                    <a:pt x="0" y="9925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848A485D-103B-830D-1489-B4587E902965}"/>
                </a:ext>
              </a:extLst>
            </p:cNvPr>
            <p:cNvSpPr/>
            <p:nvPr/>
          </p:nvSpPr>
          <p:spPr>
            <a:xfrm>
              <a:off x="2529210" y="4294400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04EDA8D7-FEF8-4D93-0069-C61A780D1E3D}"/>
                </a:ext>
              </a:extLst>
            </p:cNvPr>
            <p:cNvSpPr/>
            <p:nvPr/>
          </p:nvSpPr>
          <p:spPr>
            <a:xfrm>
              <a:off x="2529210" y="4294400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88E66CDC-6733-892D-08A4-BB00EB428B9E}"/>
                </a:ext>
              </a:extLst>
            </p:cNvPr>
            <p:cNvSpPr/>
            <p:nvPr/>
          </p:nvSpPr>
          <p:spPr>
            <a:xfrm>
              <a:off x="2529210" y="429440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1F7CE0E8-7177-42D9-2CA1-19242D0F21FD}"/>
                </a:ext>
              </a:extLst>
            </p:cNvPr>
            <p:cNvSpPr/>
            <p:nvPr/>
          </p:nvSpPr>
          <p:spPr>
            <a:xfrm>
              <a:off x="2529210" y="428022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183A0393-7B9B-908A-AB54-C586AC9799CA}"/>
                </a:ext>
              </a:extLst>
            </p:cNvPr>
            <p:cNvSpPr/>
            <p:nvPr/>
          </p:nvSpPr>
          <p:spPr>
            <a:xfrm>
              <a:off x="2529210" y="4251863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E8C874C-C6E9-2B19-E4B3-4945137FC8FB}"/>
                </a:ext>
              </a:extLst>
            </p:cNvPr>
            <p:cNvSpPr/>
            <p:nvPr/>
          </p:nvSpPr>
          <p:spPr>
            <a:xfrm>
              <a:off x="2529210" y="4223505"/>
              <a:ext cx="6687" cy="70894"/>
            </a:xfrm>
            <a:custGeom>
              <a:avLst/>
              <a:gdLst>
                <a:gd name="connsiteX0" fmla="*/ 0 w 6687"/>
                <a:gd name="connsiteY0" fmla="*/ 70895 h 70894"/>
                <a:gd name="connsiteX1" fmla="*/ 0 w 6687"/>
                <a:gd name="connsiteY1" fmla="*/ 0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7089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B3595195-FD01-2D8D-DED6-A9502817998F}"/>
                </a:ext>
              </a:extLst>
            </p:cNvPr>
            <p:cNvSpPr/>
            <p:nvPr/>
          </p:nvSpPr>
          <p:spPr>
            <a:xfrm>
              <a:off x="2529210" y="4195147"/>
              <a:ext cx="6687" cy="99252"/>
            </a:xfrm>
            <a:custGeom>
              <a:avLst/>
              <a:gdLst>
                <a:gd name="connsiteX0" fmla="*/ 0 w 6687"/>
                <a:gd name="connsiteY0" fmla="*/ 99253 h 99252"/>
                <a:gd name="connsiteX1" fmla="*/ 0 w 6687"/>
                <a:gd name="connsiteY1" fmla="*/ 0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9925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02BA5828-0EFA-DC4F-59B3-F93D6D54EBD1}"/>
                </a:ext>
              </a:extLst>
            </p:cNvPr>
            <p:cNvSpPr/>
            <p:nvPr/>
          </p:nvSpPr>
          <p:spPr>
            <a:xfrm>
              <a:off x="2529210" y="4166789"/>
              <a:ext cx="6687" cy="127610"/>
            </a:xfrm>
            <a:custGeom>
              <a:avLst/>
              <a:gdLst>
                <a:gd name="connsiteX0" fmla="*/ 0 w 6687"/>
                <a:gd name="connsiteY0" fmla="*/ 127611 h 127610"/>
                <a:gd name="connsiteX1" fmla="*/ 0 w 6687"/>
                <a:gd name="connsiteY1" fmla="*/ 0 h 12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7610">
                  <a:moveTo>
                    <a:pt x="0" y="12761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57581AC7-BAFA-6522-4D8E-7CD2DC75CB0C}"/>
                </a:ext>
              </a:extLst>
            </p:cNvPr>
            <p:cNvSpPr/>
            <p:nvPr/>
          </p:nvSpPr>
          <p:spPr>
            <a:xfrm>
              <a:off x="2529210" y="4138431"/>
              <a:ext cx="6687" cy="155968"/>
            </a:xfrm>
            <a:custGeom>
              <a:avLst/>
              <a:gdLst>
                <a:gd name="connsiteX0" fmla="*/ 0 w 6687"/>
                <a:gd name="connsiteY0" fmla="*/ 155969 h 155968"/>
                <a:gd name="connsiteX1" fmla="*/ 0 w 6687"/>
                <a:gd name="connsiteY1" fmla="*/ 0 h 1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5968">
                  <a:moveTo>
                    <a:pt x="0" y="15596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A579DBB-6553-5FE1-90BD-6CF5D1792C66}"/>
                </a:ext>
              </a:extLst>
            </p:cNvPr>
            <p:cNvSpPr/>
            <p:nvPr/>
          </p:nvSpPr>
          <p:spPr>
            <a:xfrm>
              <a:off x="2529210" y="4095846"/>
              <a:ext cx="6687" cy="14227"/>
            </a:xfrm>
            <a:custGeom>
              <a:avLst/>
              <a:gdLst>
                <a:gd name="connsiteX0" fmla="*/ 0 w 6687"/>
                <a:gd name="connsiteY0" fmla="*/ 0 h 14227"/>
                <a:gd name="connsiteX1" fmla="*/ 0 w 6687"/>
                <a:gd name="connsiteY1" fmla="*/ 14227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0"/>
                  </a:moveTo>
                  <a:lnTo>
                    <a:pt x="0" y="1422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08A17629-CC81-4F96-5D71-7209B79507D3}"/>
                </a:ext>
              </a:extLst>
            </p:cNvPr>
            <p:cNvSpPr/>
            <p:nvPr/>
          </p:nvSpPr>
          <p:spPr>
            <a:xfrm>
              <a:off x="2529210" y="408166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EB27DC49-ED35-BF1C-094D-A0175B7B9C3F}"/>
                </a:ext>
              </a:extLst>
            </p:cNvPr>
            <p:cNvSpPr/>
            <p:nvPr/>
          </p:nvSpPr>
          <p:spPr>
            <a:xfrm>
              <a:off x="2363750" y="3912628"/>
              <a:ext cx="6687" cy="140680"/>
            </a:xfrm>
            <a:custGeom>
              <a:avLst/>
              <a:gdLst>
                <a:gd name="connsiteX0" fmla="*/ 0 w 6687"/>
                <a:gd name="connsiteY0" fmla="*/ 0 h 140680"/>
                <a:gd name="connsiteX1" fmla="*/ 0 w 6687"/>
                <a:gd name="connsiteY1" fmla="*/ 140681 h 1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0680">
                  <a:moveTo>
                    <a:pt x="0" y="0"/>
                  </a:moveTo>
                  <a:lnTo>
                    <a:pt x="0" y="14068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B2A55CB9-7C68-4AEA-42F9-6E122EB22F58}"/>
                </a:ext>
              </a:extLst>
            </p:cNvPr>
            <p:cNvSpPr/>
            <p:nvPr/>
          </p:nvSpPr>
          <p:spPr>
            <a:xfrm>
              <a:off x="2363750" y="3912628"/>
              <a:ext cx="6687" cy="112322"/>
            </a:xfrm>
            <a:custGeom>
              <a:avLst/>
              <a:gdLst>
                <a:gd name="connsiteX0" fmla="*/ 0 w 6687"/>
                <a:gd name="connsiteY0" fmla="*/ 0 h 112322"/>
                <a:gd name="connsiteX1" fmla="*/ 0 w 6687"/>
                <a:gd name="connsiteY1" fmla="*/ 112323 h 11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2322">
                  <a:moveTo>
                    <a:pt x="0" y="0"/>
                  </a:moveTo>
                  <a:lnTo>
                    <a:pt x="0" y="11232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34AD9E01-FAF1-141D-6A01-4B199FFF19D9}"/>
                </a:ext>
              </a:extLst>
            </p:cNvPr>
            <p:cNvSpPr/>
            <p:nvPr/>
          </p:nvSpPr>
          <p:spPr>
            <a:xfrm>
              <a:off x="2363750" y="3912628"/>
              <a:ext cx="6687" cy="83964"/>
            </a:xfrm>
            <a:custGeom>
              <a:avLst/>
              <a:gdLst>
                <a:gd name="connsiteX0" fmla="*/ 0 w 6687"/>
                <a:gd name="connsiteY0" fmla="*/ 0 h 83964"/>
                <a:gd name="connsiteX1" fmla="*/ 0 w 6687"/>
                <a:gd name="connsiteY1" fmla="*/ 83965 h 8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3964">
                  <a:moveTo>
                    <a:pt x="0" y="0"/>
                  </a:moveTo>
                  <a:lnTo>
                    <a:pt x="0" y="8396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80005E66-9015-33EE-F1BA-8A4492B8E023}"/>
                </a:ext>
              </a:extLst>
            </p:cNvPr>
            <p:cNvSpPr/>
            <p:nvPr/>
          </p:nvSpPr>
          <p:spPr>
            <a:xfrm>
              <a:off x="2363750" y="3912628"/>
              <a:ext cx="6687" cy="55606"/>
            </a:xfrm>
            <a:custGeom>
              <a:avLst/>
              <a:gdLst>
                <a:gd name="connsiteX0" fmla="*/ 0 w 6687"/>
                <a:gd name="connsiteY0" fmla="*/ 0 h 55606"/>
                <a:gd name="connsiteX1" fmla="*/ 0 w 6687"/>
                <a:gd name="connsiteY1" fmla="*/ 55607 h 55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5606">
                  <a:moveTo>
                    <a:pt x="0" y="0"/>
                  </a:moveTo>
                  <a:lnTo>
                    <a:pt x="0" y="5560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9CD23497-9D04-CC56-453F-8C679B806BC0}"/>
                </a:ext>
              </a:extLst>
            </p:cNvPr>
            <p:cNvSpPr/>
            <p:nvPr/>
          </p:nvSpPr>
          <p:spPr>
            <a:xfrm>
              <a:off x="2363750" y="3912628"/>
              <a:ext cx="6687" cy="27248"/>
            </a:xfrm>
            <a:custGeom>
              <a:avLst/>
              <a:gdLst>
                <a:gd name="connsiteX0" fmla="*/ 0 w 6687"/>
                <a:gd name="connsiteY0" fmla="*/ 0 h 27248"/>
                <a:gd name="connsiteX1" fmla="*/ 0 w 6687"/>
                <a:gd name="connsiteY1" fmla="*/ 27249 h 27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7248">
                  <a:moveTo>
                    <a:pt x="0" y="0"/>
                  </a:moveTo>
                  <a:lnTo>
                    <a:pt x="0" y="2724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8E5547E-56CC-F645-C728-4214D809DCE8}"/>
                </a:ext>
              </a:extLst>
            </p:cNvPr>
            <p:cNvSpPr/>
            <p:nvPr/>
          </p:nvSpPr>
          <p:spPr>
            <a:xfrm>
              <a:off x="2363750" y="3911519"/>
              <a:ext cx="6687" cy="1109"/>
            </a:xfrm>
            <a:custGeom>
              <a:avLst/>
              <a:gdLst>
                <a:gd name="connsiteX0" fmla="*/ 0 w 6687"/>
                <a:gd name="connsiteY0" fmla="*/ 1109 h 1109"/>
                <a:gd name="connsiteX1" fmla="*/ 0 w 6687"/>
                <a:gd name="connsiteY1" fmla="*/ 0 h 1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09">
                  <a:moveTo>
                    <a:pt x="0" y="110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7AA186F5-0B6C-A4BE-799A-BCB186A89786}"/>
                </a:ext>
              </a:extLst>
            </p:cNvPr>
            <p:cNvSpPr/>
            <p:nvPr/>
          </p:nvSpPr>
          <p:spPr>
            <a:xfrm>
              <a:off x="2363750" y="3883161"/>
              <a:ext cx="6687" cy="29467"/>
            </a:xfrm>
            <a:custGeom>
              <a:avLst/>
              <a:gdLst>
                <a:gd name="connsiteX0" fmla="*/ 0 w 6687"/>
                <a:gd name="connsiteY0" fmla="*/ 29467 h 29467"/>
                <a:gd name="connsiteX1" fmla="*/ 0 w 6687"/>
                <a:gd name="connsiteY1" fmla="*/ 0 h 29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467">
                  <a:moveTo>
                    <a:pt x="0" y="2946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43D19741-C5EF-DD84-B716-B2258EF909A4}"/>
                </a:ext>
              </a:extLst>
            </p:cNvPr>
            <p:cNvSpPr/>
            <p:nvPr/>
          </p:nvSpPr>
          <p:spPr>
            <a:xfrm>
              <a:off x="2363750" y="3854803"/>
              <a:ext cx="6687" cy="57825"/>
            </a:xfrm>
            <a:custGeom>
              <a:avLst/>
              <a:gdLst>
                <a:gd name="connsiteX0" fmla="*/ 0 w 6687"/>
                <a:gd name="connsiteY0" fmla="*/ 57825 h 57825"/>
                <a:gd name="connsiteX1" fmla="*/ 0 w 6687"/>
                <a:gd name="connsiteY1" fmla="*/ 0 h 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7825">
                  <a:moveTo>
                    <a:pt x="0" y="5782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DCD20E4-2B50-1BDC-8CD5-333F1F1B962D}"/>
                </a:ext>
              </a:extLst>
            </p:cNvPr>
            <p:cNvSpPr/>
            <p:nvPr/>
          </p:nvSpPr>
          <p:spPr>
            <a:xfrm>
              <a:off x="2363750" y="3826445"/>
              <a:ext cx="6687" cy="86183"/>
            </a:xfrm>
            <a:custGeom>
              <a:avLst/>
              <a:gdLst>
                <a:gd name="connsiteX0" fmla="*/ 0 w 6687"/>
                <a:gd name="connsiteY0" fmla="*/ 86183 h 86183"/>
                <a:gd name="connsiteX1" fmla="*/ 0 w 6687"/>
                <a:gd name="connsiteY1" fmla="*/ 0 h 86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183">
                  <a:moveTo>
                    <a:pt x="0" y="8618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3FC6C60F-CC0A-F3DC-81B3-C4CFD8AD7865}"/>
                </a:ext>
              </a:extLst>
            </p:cNvPr>
            <p:cNvSpPr/>
            <p:nvPr/>
          </p:nvSpPr>
          <p:spPr>
            <a:xfrm>
              <a:off x="2363750" y="3798087"/>
              <a:ext cx="6687" cy="114541"/>
            </a:xfrm>
            <a:custGeom>
              <a:avLst/>
              <a:gdLst>
                <a:gd name="connsiteX0" fmla="*/ 0 w 6687"/>
                <a:gd name="connsiteY0" fmla="*/ 114541 h 114541"/>
                <a:gd name="connsiteX1" fmla="*/ 0 w 6687"/>
                <a:gd name="connsiteY1" fmla="*/ 0 h 11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4541">
                  <a:moveTo>
                    <a:pt x="0" y="11454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5594EE20-C97F-3FCB-2AA4-D412F2860BF7}"/>
                </a:ext>
              </a:extLst>
            </p:cNvPr>
            <p:cNvSpPr/>
            <p:nvPr/>
          </p:nvSpPr>
          <p:spPr>
            <a:xfrm>
              <a:off x="2363750" y="3769729"/>
              <a:ext cx="6687" cy="142899"/>
            </a:xfrm>
            <a:custGeom>
              <a:avLst/>
              <a:gdLst>
                <a:gd name="connsiteX0" fmla="*/ 0 w 6687"/>
                <a:gd name="connsiteY0" fmla="*/ 142899 h 142899"/>
                <a:gd name="connsiteX1" fmla="*/ 0 w 6687"/>
                <a:gd name="connsiteY1" fmla="*/ 0 h 14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899">
                  <a:moveTo>
                    <a:pt x="0" y="14289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6DBCE45-D131-F7A6-83DE-B2F8C0ACEF4B}"/>
                </a:ext>
              </a:extLst>
            </p:cNvPr>
            <p:cNvSpPr/>
            <p:nvPr/>
          </p:nvSpPr>
          <p:spPr>
            <a:xfrm>
              <a:off x="2363750" y="3741371"/>
              <a:ext cx="6687" cy="171257"/>
            </a:xfrm>
            <a:custGeom>
              <a:avLst/>
              <a:gdLst>
                <a:gd name="connsiteX0" fmla="*/ 0 w 6687"/>
                <a:gd name="connsiteY0" fmla="*/ 171257 h 171257"/>
                <a:gd name="connsiteX1" fmla="*/ 0 w 6687"/>
                <a:gd name="connsiteY1" fmla="*/ 0 h 17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1257">
                  <a:moveTo>
                    <a:pt x="0" y="17125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66A33A6E-B760-5DB0-DFA1-FE7F2AD0CB68}"/>
                </a:ext>
              </a:extLst>
            </p:cNvPr>
            <p:cNvSpPr/>
            <p:nvPr/>
          </p:nvSpPr>
          <p:spPr>
            <a:xfrm>
              <a:off x="2363750" y="3677566"/>
              <a:ext cx="6687" cy="35447"/>
            </a:xfrm>
            <a:custGeom>
              <a:avLst/>
              <a:gdLst>
                <a:gd name="connsiteX0" fmla="*/ 0 w 6687"/>
                <a:gd name="connsiteY0" fmla="*/ 0 h 35447"/>
                <a:gd name="connsiteX1" fmla="*/ 0 w 6687"/>
                <a:gd name="connsiteY1" fmla="*/ 35448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0"/>
                  </a:moveTo>
                  <a:lnTo>
                    <a:pt x="0" y="3544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C57E5751-842B-D37B-2481-1049366C9E31}"/>
                </a:ext>
              </a:extLst>
            </p:cNvPr>
            <p:cNvSpPr/>
            <p:nvPr/>
          </p:nvSpPr>
          <p:spPr>
            <a:xfrm>
              <a:off x="2529210" y="3642118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4EEB9ABB-7773-3509-7096-9F6A77BDD938}"/>
                </a:ext>
              </a:extLst>
            </p:cNvPr>
            <p:cNvSpPr/>
            <p:nvPr/>
          </p:nvSpPr>
          <p:spPr>
            <a:xfrm>
              <a:off x="2529210" y="36421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679A28FA-19F0-17D0-7F8C-3DA7106FBA6C}"/>
                </a:ext>
              </a:extLst>
            </p:cNvPr>
            <p:cNvSpPr/>
            <p:nvPr/>
          </p:nvSpPr>
          <p:spPr>
            <a:xfrm>
              <a:off x="2529210" y="362793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6202C7D2-6726-AFA7-88D0-5BBB5970CB97}"/>
                </a:ext>
              </a:extLst>
            </p:cNvPr>
            <p:cNvSpPr/>
            <p:nvPr/>
          </p:nvSpPr>
          <p:spPr>
            <a:xfrm>
              <a:off x="2529210" y="3599581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C258C0B-7C03-7FE0-9CA6-9527BE98E4A4}"/>
                </a:ext>
              </a:extLst>
            </p:cNvPr>
            <p:cNvSpPr/>
            <p:nvPr/>
          </p:nvSpPr>
          <p:spPr>
            <a:xfrm>
              <a:off x="2529210" y="355704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328EC542-8E42-597E-D88A-116080F75E76}"/>
                </a:ext>
              </a:extLst>
            </p:cNvPr>
            <p:cNvSpPr/>
            <p:nvPr/>
          </p:nvSpPr>
          <p:spPr>
            <a:xfrm>
              <a:off x="2529210" y="354286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CA8E21A-20A8-B011-FD2F-D1FD9E09B514}"/>
                </a:ext>
              </a:extLst>
            </p:cNvPr>
            <p:cNvSpPr/>
            <p:nvPr/>
          </p:nvSpPr>
          <p:spPr>
            <a:xfrm>
              <a:off x="2529210" y="350032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3355A390-6629-55DC-DC56-E72B7C05A4FA}"/>
                </a:ext>
              </a:extLst>
            </p:cNvPr>
            <p:cNvSpPr/>
            <p:nvPr/>
          </p:nvSpPr>
          <p:spPr>
            <a:xfrm>
              <a:off x="2529210" y="348615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B119EBEE-1F0F-97EE-4932-B6B6252F527B}"/>
                </a:ext>
              </a:extLst>
            </p:cNvPr>
            <p:cNvSpPr/>
            <p:nvPr/>
          </p:nvSpPr>
          <p:spPr>
            <a:xfrm>
              <a:off x="2032963" y="3404596"/>
              <a:ext cx="6687" cy="53195"/>
            </a:xfrm>
            <a:custGeom>
              <a:avLst/>
              <a:gdLst>
                <a:gd name="connsiteX0" fmla="*/ 0 w 6687"/>
                <a:gd name="connsiteY0" fmla="*/ 0 h 53195"/>
                <a:gd name="connsiteX1" fmla="*/ 0 w 6687"/>
                <a:gd name="connsiteY1" fmla="*/ 53195 h 5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95">
                  <a:moveTo>
                    <a:pt x="0" y="0"/>
                  </a:moveTo>
                  <a:lnTo>
                    <a:pt x="0" y="5319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B858B766-5531-1F29-18DC-49E2F1F99DA2}"/>
                </a:ext>
              </a:extLst>
            </p:cNvPr>
            <p:cNvSpPr/>
            <p:nvPr/>
          </p:nvSpPr>
          <p:spPr>
            <a:xfrm>
              <a:off x="2198356" y="3351449"/>
              <a:ext cx="6687" cy="77984"/>
            </a:xfrm>
            <a:custGeom>
              <a:avLst/>
              <a:gdLst>
                <a:gd name="connsiteX0" fmla="*/ 0 w 6687"/>
                <a:gd name="connsiteY0" fmla="*/ 0 h 77984"/>
                <a:gd name="connsiteX1" fmla="*/ 0 w 6687"/>
                <a:gd name="connsiteY1" fmla="*/ 77985 h 77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7984">
                  <a:moveTo>
                    <a:pt x="0" y="0"/>
                  </a:moveTo>
                  <a:lnTo>
                    <a:pt x="0" y="7798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4B3C47F7-8996-0ADE-8B11-44EFE0CF8481}"/>
                </a:ext>
              </a:extLst>
            </p:cNvPr>
            <p:cNvSpPr/>
            <p:nvPr/>
          </p:nvSpPr>
          <p:spPr>
            <a:xfrm>
              <a:off x="2198356" y="3351449"/>
              <a:ext cx="6687" cy="49626"/>
            </a:xfrm>
            <a:custGeom>
              <a:avLst/>
              <a:gdLst>
                <a:gd name="connsiteX0" fmla="*/ 0 w 6687"/>
                <a:gd name="connsiteY0" fmla="*/ 0 h 49626"/>
                <a:gd name="connsiteX1" fmla="*/ 0 w 6687"/>
                <a:gd name="connsiteY1" fmla="*/ 49627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0"/>
                  </a:moveTo>
                  <a:lnTo>
                    <a:pt x="0" y="4962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32402D8C-79AF-F85A-11FB-190EF15329D6}"/>
                </a:ext>
              </a:extLst>
            </p:cNvPr>
            <p:cNvSpPr/>
            <p:nvPr/>
          </p:nvSpPr>
          <p:spPr>
            <a:xfrm>
              <a:off x="2198356" y="335144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9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399D5EF-A121-0DFC-CA5C-8DC923B6919E}"/>
                </a:ext>
              </a:extLst>
            </p:cNvPr>
            <p:cNvSpPr/>
            <p:nvPr/>
          </p:nvSpPr>
          <p:spPr>
            <a:xfrm>
              <a:off x="2198356" y="3344360"/>
              <a:ext cx="6687" cy="7089"/>
            </a:xfrm>
            <a:custGeom>
              <a:avLst/>
              <a:gdLst>
                <a:gd name="connsiteX0" fmla="*/ 0 w 6687"/>
                <a:gd name="connsiteY0" fmla="*/ 7089 h 7089"/>
                <a:gd name="connsiteX1" fmla="*/ 0 w 6687"/>
                <a:gd name="connsiteY1" fmla="*/ 0 h 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">
                  <a:moveTo>
                    <a:pt x="0" y="708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819E04B2-2AD7-F22C-0770-1923C32F1944}"/>
                </a:ext>
              </a:extLst>
            </p:cNvPr>
            <p:cNvSpPr/>
            <p:nvPr/>
          </p:nvSpPr>
          <p:spPr>
            <a:xfrm>
              <a:off x="2198356" y="3316002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1C68A31-2AAE-D603-67C2-F1A31393B35E}"/>
                </a:ext>
              </a:extLst>
            </p:cNvPr>
            <p:cNvSpPr/>
            <p:nvPr/>
          </p:nvSpPr>
          <p:spPr>
            <a:xfrm>
              <a:off x="2363750" y="3245107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8C890AA6-C101-A91A-FB8E-F5A5A661545E}"/>
                </a:ext>
              </a:extLst>
            </p:cNvPr>
            <p:cNvSpPr/>
            <p:nvPr/>
          </p:nvSpPr>
          <p:spPr>
            <a:xfrm>
              <a:off x="2529210" y="324510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BC1559CE-28FC-3B1B-1DCA-146C80946FA3}"/>
                </a:ext>
              </a:extLst>
            </p:cNvPr>
            <p:cNvSpPr/>
            <p:nvPr/>
          </p:nvSpPr>
          <p:spPr>
            <a:xfrm>
              <a:off x="2529210" y="323092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61E5069C-6781-4733-3564-E31D90546245}"/>
                </a:ext>
              </a:extLst>
            </p:cNvPr>
            <p:cNvSpPr/>
            <p:nvPr/>
          </p:nvSpPr>
          <p:spPr>
            <a:xfrm>
              <a:off x="2363750" y="3202570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050CCC77-DFF6-39F0-8F99-DE3BDF583A80}"/>
                </a:ext>
              </a:extLst>
            </p:cNvPr>
            <p:cNvSpPr/>
            <p:nvPr/>
          </p:nvSpPr>
          <p:spPr>
            <a:xfrm>
              <a:off x="2529210" y="314585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EE7B12A-C705-7248-65CF-71A73D0F30D3}"/>
                </a:ext>
              </a:extLst>
            </p:cNvPr>
            <p:cNvSpPr/>
            <p:nvPr/>
          </p:nvSpPr>
          <p:spPr>
            <a:xfrm>
              <a:off x="2529210" y="311749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3CDF3CFB-1A7A-C330-5974-5821CB56C05F}"/>
                </a:ext>
              </a:extLst>
            </p:cNvPr>
            <p:cNvSpPr/>
            <p:nvPr/>
          </p:nvSpPr>
          <p:spPr>
            <a:xfrm>
              <a:off x="1371389" y="2378163"/>
              <a:ext cx="6687" cy="710974"/>
            </a:xfrm>
            <a:custGeom>
              <a:avLst/>
              <a:gdLst>
                <a:gd name="connsiteX0" fmla="*/ 0 w 6687"/>
                <a:gd name="connsiteY0" fmla="*/ 0 h 710974"/>
                <a:gd name="connsiteX1" fmla="*/ 0 w 6687"/>
                <a:gd name="connsiteY1" fmla="*/ 710975 h 71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10974">
                  <a:moveTo>
                    <a:pt x="0" y="0"/>
                  </a:moveTo>
                  <a:lnTo>
                    <a:pt x="0" y="71097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C969FC99-54C1-1CF6-3CDB-6DAF1BCF4C2B}"/>
                </a:ext>
              </a:extLst>
            </p:cNvPr>
            <p:cNvSpPr/>
            <p:nvPr/>
          </p:nvSpPr>
          <p:spPr>
            <a:xfrm>
              <a:off x="2529210" y="3018195"/>
              <a:ext cx="6687" cy="42585"/>
            </a:xfrm>
            <a:custGeom>
              <a:avLst/>
              <a:gdLst>
                <a:gd name="connsiteX0" fmla="*/ 0 w 6687"/>
                <a:gd name="connsiteY0" fmla="*/ 0 h 42585"/>
                <a:gd name="connsiteX1" fmla="*/ 0 w 6687"/>
                <a:gd name="connsiteY1" fmla="*/ 42585 h 4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85">
                  <a:moveTo>
                    <a:pt x="0" y="0"/>
                  </a:moveTo>
                  <a:lnTo>
                    <a:pt x="0" y="4258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18454F82-7BA6-F8A6-8A5B-E4D05694D86B}"/>
                </a:ext>
              </a:extLst>
            </p:cNvPr>
            <p:cNvSpPr/>
            <p:nvPr/>
          </p:nvSpPr>
          <p:spPr>
            <a:xfrm>
              <a:off x="2529210" y="301819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8A4A5011-0F0E-8D2A-62E1-73128EB69595}"/>
                </a:ext>
              </a:extLst>
            </p:cNvPr>
            <p:cNvSpPr/>
            <p:nvPr/>
          </p:nvSpPr>
          <p:spPr>
            <a:xfrm>
              <a:off x="2529210" y="3004016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2CB68DE3-CF02-253E-6DB3-EDDA2694815F}"/>
                </a:ext>
              </a:extLst>
            </p:cNvPr>
            <p:cNvSpPr/>
            <p:nvPr/>
          </p:nvSpPr>
          <p:spPr>
            <a:xfrm>
              <a:off x="2529210" y="2975658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F56BB7DC-AC13-F4E4-6550-BC14232D56F8}"/>
                </a:ext>
              </a:extLst>
            </p:cNvPr>
            <p:cNvSpPr/>
            <p:nvPr/>
          </p:nvSpPr>
          <p:spPr>
            <a:xfrm>
              <a:off x="2529210" y="2890584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CD4B1CA6-85C4-C943-8423-2994AFF9D53C}"/>
                </a:ext>
              </a:extLst>
            </p:cNvPr>
            <p:cNvSpPr/>
            <p:nvPr/>
          </p:nvSpPr>
          <p:spPr>
            <a:xfrm>
              <a:off x="2529210" y="289058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DE62CE3-3543-6C69-0379-00E7EAC9E6C6}"/>
                </a:ext>
              </a:extLst>
            </p:cNvPr>
            <p:cNvSpPr/>
            <p:nvPr/>
          </p:nvSpPr>
          <p:spPr>
            <a:xfrm>
              <a:off x="2529210" y="286222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E70AA1DD-042E-6E9A-20C5-CF29D5DACD02}"/>
                </a:ext>
              </a:extLst>
            </p:cNvPr>
            <p:cNvSpPr/>
            <p:nvPr/>
          </p:nvSpPr>
          <p:spPr>
            <a:xfrm>
              <a:off x="2529210" y="2833868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A26C66E5-8A9B-9AA9-66AF-0D8540183872}"/>
                </a:ext>
              </a:extLst>
            </p:cNvPr>
            <p:cNvSpPr/>
            <p:nvPr/>
          </p:nvSpPr>
          <p:spPr>
            <a:xfrm>
              <a:off x="2363750" y="2805510"/>
              <a:ext cx="6687" cy="18905"/>
            </a:xfrm>
            <a:custGeom>
              <a:avLst/>
              <a:gdLst>
                <a:gd name="connsiteX0" fmla="*/ 0 w 6687"/>
                <a:gd name="connsiteY0" fmla="*/ 18905 h 18905"/>
                <a:gd name="connsiteX1" fmla="*/ 0 w 6687"/>
                <a:gd name="connsiteY1" fmla="*/ 0 h 1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905">
                  <a:moveTo>
                    <a:pt x="0" y="1890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03A67A15-D62D-3E18-89F3-1A113689A510}"/>
                </a:ext>
              </a:extLst>
            </p:cNvPr>
            <p:cNvSpPr/>
            <p:nvPr/>
          </p:nvSpPr>
          <p:spPr>
            <a:xfrm>
              <a:off x="2363750" y="2777152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383EFDE6-718D-B1E2-02BA-E2BEF451D0A3}"/>
                </a:ext>
              </a:extLst>
            </p:cNvPr>
            <p:cNvSpPr/>
            <p:nvPr/>
          </p:nvSpPr>
          <p:spPr>
            <a:xfrm>
              <a:off x="2363750" y="2656631"/>
              <a:ext cx="6687" cy="92163"/>
            </a:xfrm>
            <a:custGeom>
              <a:avLst/>
              <a:gdLst>
                <a:gd name="connsiteX0" fmla="*/ 0 w 6687"/>
                <a:gd name="connsiteY0" fmla="*/ 0 h 92163"/>
                <a:gd name="connsiteX1" fmla="*/ 0 w 6687"/>
                <a:gd name="connsiteY1" fmla="*/ 92164 h 9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163">
                  <a:moveTo>
                    <a:pt x="0" y="0"/>
                  </a:moveTo>
                  <a:lnTo>
                    <a:pt x="0" y="9216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30C84F74-0D21-4690-3F75-74912B16F769}"/>
                </a:ext>
              </a:extLst>
            </p:cNvPr>
            <p:cNvSpPr/>
            <p:nvPr/>
          </p:nvSpPr>
          <p:spPr>
            <a:xfrm>
              <a:off x="2529210" y="270625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1825BFF5-E49A-B67A-14D9-4ECD72E10F35}"/>
                </a:ext>
              </a:extLst>
            </p:cNvPr>
            <p:cNvSpPr/>
            <p:nvPr/>
          </p:nvSpPr>
          <p:spPr>
            <a:xfrm>
              <a:off x="2529210" y="269207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BAC0152-B6DE-EFF9-969B-C3A43490D4DE}"/>
                </a:ext>
              </a:extLst>
            </p:cNvPr>
            <p:cNvSpPr/>
            <p:nvPr/>
          </p:nvSpPr>
          <p:spPr>
            <a:xfrm>
              <a:off x="2529210" y="2621183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7131FCB2-EC4A-E57A-84AE-4D18E617B1CC}"/>
                </a:ext>
              </a:extLst>
            </p:cNvPr>
            <p:cNvSpPr/>
            <p:nvPr/>
          </p:nvSpPr>
          <p:spPr>
            <a:xfrm>
              <a:off x="2529210" y="262118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BCEF06F6-78E5-AD6E-96BF-DC0525973E78}"/>
                </a:ext>
              </a:extLst>
            </p:cNvPr>
            <p:cNvSpPr/>
            <p:nvPr/>
          </p:nvSpPr>
          <p:spPr>
            <a:xfrm>
              <a:off x="2529210" y="260700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EF160E24-AD94-E9F3-4445-4F94D3CB7311}"/>
                </a:ext>
              </a:extLst>
            </p:cNvPr>
            <p:cNvSpPr/>
            <p:nvPr/>
          </p:nvSpPr>
          <p:spPr>
            <a:xfrm>
              <a:off x="2529210" y="2578646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B865EE05-2DFB-71A2-638B-AA040FA8DE2A}"/>
                </a:ext>
              </a:extLst>
            </p:cNvPr>
            <p:cNvSpPr/>
            <p:nvPr/>
          </p:nvSpPr>
          <p:spPr>
            <a:xfrm>
              <a:off x="2363750" y="2550288"/>
              <a:ext cx="6687" cy="106342"/>
            </a:xfrm>
            <a:custGeom>
              <a:avLst/>
              <a:gdLst>
                <a:gd name="connsiteX0" fmla="*/ 0 w 6687"/>
                <a:gd name="connsiteY0" fmla="*/ 106342 h 106342"/>
                <a:gd name="connsiteX1" fmla="*/ 0 w 6687"/>
                <a:gd name="connsiteY1" fmla="*/ 0 h 10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6342">
                  <a:moveTo>
                    <a:pt x="0" y="10634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7D7C940A-AA0F-D19A-8773-101D0373A0B4}"/>
                </a:ext>
              </a:extLst>
            </p:cNvPr>
            <p:cNvSpPr/>
            <p:nvPr/>
          </p:nvSpPr>
          <p:spPr>
            <a:xfrm>
              <a:off x="2032963" y="2392680"/>
              <a:ext cx="6687" cy="129250"/>
            </a:xfrm>
            <a:custGeom>
              <a:avLst/>
              <a:gdLst>
                <a:gd name="connsiteX0" fmla="*/ 0 w 6687"/>
                <a:gd name="connsiteY0" fmla="*/ 0 h 129250"/>
                <a:gd name="connsiteX1" fmla="*/ 0 w 6687"/>
                <a:gd name="connsiteY1" fmla="*/ 129251 h 12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9250">
                  <a:moveTo>
                    <a:pt x="0" y="0"/>
                  </a:moveTo>
                  <a:lnTo>
                    <a:pt x="0" y="12925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D55A8E2-32CB-E5C2-0840-4309DD8178CA}"/>
                </a:ext>
              </a:extLst>
            </p:cNvPr>
            <p:cNvSpPr/>
            <p:nvPr/>
          </p:nvSpPr>
          <p:spPr>
            <a:xfrm>
              <a:off x="2529210" y="247939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B25BAECE-9534-817B-F081-9EC901B8A843}"/>
                </a:ext>
              </a:extLst>
            </p:cNvPr>
            <p:cNvSpPr/>
            <p:nvPr/>
          </p:nvSpPr>
          <p:spPr>
            <a:xfrm>
              <a:off x="2529210" y="246521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994D044D-757A-9973-0F37-C3733A762DCE}"/>
                </a:ext>
              </a:extLst>
            </p:cNvPr>
            <p:cNvSpPr/>
            <p:nvPr/>
          </p:nvSpPr>
          <p:spPr>
            <a:xfrm>
              <a:off x="2529210" y="242267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5AB439F1-9911-3C02-0549-36663F21A80E}"/>
                </a:ext>
              </a:extLst>
            </p:cNvPr>
            <p:cNvSpPr/>
            <p:nvPr/>
          </p:nvSpPr>
          <p:spPr>
            <a:xfrm>
              <a:off x="2529210" y="240849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2EA51DC4-4890-BC19-7234-0C81C57BA9A6}"/>
                </a:ext>
              </a:extLst>
            </p:cNvPr>
            <p:cNvSpPr/>
            <p:nvPr/>
          </p:nvSpPr>
          <p:spPr>
            <a:xfrm>
              <a:off x="2032963" y="2380140"/>
              <a:ext cx="6687" cy="12539"/>
            </a:xfrm>
            <a:custGeom>
              <a:avLst/>
              <a:gdLst>
                <a:gd name="connsiteX0" fmla="*/ 0 w 6687"/>
                <a:gd name="connsiteY0" fmla="*/ 12539 h 12539"/>
                <a:gd name="connsiteX1" fmla="*/ 0 w 6687"/>
                <a:gd name="connsiteY1" fmla="*/ 0 h 1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539">
                  <a:moveTo>
                    <a:pt x="0" y="1253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177FE4F8-E4E4-8ABF-4BDD-A1153AA0D9D7}"/>
                </a:ext>
              </a:extLst>
            </p:cNvPr>
            <p:cNvSpPr/>
            <p:nvPr/>
          </p:nvSpPr>
          <p:spPr>
            <a:xfrm>
              <a:off x="2529210" y="233760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2C6208C4-AF62-3947-D115-FE2ABA4C3CFE}"/>
                </a:ext>
              </a:extLst>
            </p:cNvPr>
            <p:cNvSpPr/>
            <p:nvPr/>
          </p:nvSpPr>
          <p:spPr>
            <a:xfrm>
              <a:off x="2529210" y="232342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E3A3C0C6-1D7C-8EA2-FEB1-C63D03107676}"/>
                </a:ext>
              </a:extLst>
            </p:cNvPr>
            <p:cNvSpPr/>
            <p:nvPr/>
          </p:nvSpPr>
          <p:spPr>
            <a:xfrm>
              <a:off x="2529210" y="2238350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A0ABAA71-54A6-2C57-6F79-7F6C174F0B91}"/>
                </a:ext>
              </a:extLst>
            </p:cNvPr>
            <p:cNvSpPr/>
            <p:nvPr/>
          </p:nvSpPr>
          <p:spPr>
            <a:xfrm>
              <a:off x="2529210" y="2238350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D375BD6-2065-5290-3413-6363104D8BAD}"/>
                </a:ext>
              </a:extLst>
            </p:cNvPr>
            <p:cNvSpPr/>
            <p:nvPr/>
          </p:nvSpPr>
          <p:spPr>
            <a:xfrm>
              <a:off x="2529210" y="2209992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FDF52049-264A-7BB4-5878-B8318478D29D}"/>
                </a:ext>
              </a:extLst>
            </p:cNvPr>
            <p:cNvSpPr/>
            <p:nvPr/>
          </p:nvSpPr>
          <p:spPr>
            <a:xfrm>
              <a:off x="2529210" y="2181634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56CAE10A-A61A-3ECC-0C97-855B82DC031B}"/>
                </a:ext>
              </a:extLst>
            </p:cNvPr>
            <p:cNvSpPr/>
            <p:nvPr/>
          </p:nvSpPr>
          <p:spPr>
            <a:xfrm>
              <a:off x="2363750" y="1934901"/>
              <a:ext cx="6687" cy="218375"/>
            </a:xfrm>
            <a:custGeom>
              <a:avLst/>
              <a:gdLst>
                <a:gd name="connsiteX0" fmla="*/ 0 w 6687"/>
                <a:gd name="connsiteY0" fmla="*/ 0 h 218375"/>
                <a:gd name="connsiteX1" fmla="*/ 0 w 6687"/>
                <a:gd name="connsiteY1" fmla="*/ 218376 h 21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8375">
                  <a:moveTo>
                    <a:pt x="0" y="0"/>
                  </a:moveTo>
                  <a:lnTo>
                    <a:pt x="0" y="21837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EE8B988A-B34C-0235-7E5D-2C6EB98EF58C}"/>
                </a:ext>
              </a:extLst>
            </p:cNvPr>
            <p:cNvSpPr/>
            <p:nvPr/>
          </p:nvSpPr>
          <p:spPr>
            <a:xfrm>
              <a:off x="2363750" y="1934901"/>
              <a:ext cx="6687" cy="190017"/>
            </a:xfrm>
            <a:custGeom>
              <a:avLst/>
              <a:gdLst>
                <a:gd name="connsiteX0" fmla="*/ 0 w 6687"/>
                <a:gd name="connsiteY0" fmla="*/ 0 h 190017"/>
                <a:gd name="connsiteX1" fmla="*/ 0 w 6687"/>
                <a:gd name="connsiteY1" fmla="*/ 190018 h 19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0017">
                  <a:moveTo>
                    <a:pt x="0" y="0"/>
                  </a:moveTo>
                  <a:lnTo>
                    <a:pt x="0" y="19001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9BD2EB5D-39BC-63DF-6200-76A230788835}"/>
                </a:ext>
              </a:extLst>
            </p:cNvPr>
            <p:cNvSpPr/>
            <p:nvPr/>
          </p:nvSpPr>
          <p:spPr>
            <a:xfrm>
              <a:off x="2363750" y="1934901"/>
              <a:ext cx="6687" cy="161659"/>
            </a:xfrm>
            <a:custGeom>
              <a:avLst/>
              <a:gdLst>
                <a:gd name="connsiteX0" fmla="*/ 0 w 6687"/>
                <a:gd name="connsiteY0" fmla="*/ 0 h 161659"/>
                <a:gd name="connsiteX1" fmla="*/ 0 w 6687"/>
                <a:gd name="connsiteY1" fmla="*/ 161660 h 161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61659">
                  <a:moveTo>
                    <a:pt x="0" y="0"/>
                  </a:moveTo>
                  <a:lnTo>
                    <a:pt x="0" y="16166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BC034123-5C46-E2CA-12F4-DB07CD116D21}"/>
                </a:ext>
              </a:extLst>
            </p:cNvPr>
            <p:cNvSpPr/>
            <p:nvPr/>
          </p:nvSpPr>
          <p:spPr>
            <a:xfrm>
              <a:off x="2363750" y="1934901"/>
              <a:ext cx="6687" cy="133301"/>
            </a:xfrm>
            <a:custGeom>
              <a:avLst/>
              <a:gdLst>
                <a:gd name="connsiteX0" fmla="*/ 0 w 6687"/>
                <a:gd name="connsiteY0" fmla="*/ 0 h 133301"/>
                <a:gd name="connsiteX1" fmla="*/ 0 w 6687"/>
                <a:gd name="connsiteY1" fmla="*/ 133302 h 13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3301">
                  <a:moveTo>
                    <a:pt x="0" y="0"/>
                  </a:moveTo>
                  <a:lnTo>
                    <a:pt x="0" y="13330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B560D3E-5490-640F-2DE6-AAC93071F857}"/>
                </a:ext>
              </a:extLst>
            </p:cNvPr>
            <p:cNvSpPr/>
            <p:nvPr/>
          </p:nvSpPr>
          <p:spPr>
            <a:xfrm>
              <a:off x="2363750" y="1934901"/>
              <a:ext cx="6687" cy="104943"/>
            </a:xfrm>
            <a:custGeom>
              <a:avLst/>
              <a:gdLst>
                <a:gd name="connsiteX0" fmla="*/ 0 w 6687"/>
                <a:gd name="connsiteY0" fmla="*/ 0 h 104943"/>
                <a:gd name="connsiteX1" fmla="*/ 0 w 6687"/>
                <a:gd name="connsiteY1" fmla="*/ 104944 h 10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4943">
                  <a:moveTo>
                    <a:pt x="0" y="0"/>
                  </a:moveTo>
                  <a:lnTo>
                    <a:pt x="0" y="10494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DCF77F92-6B27-4405-17D8-5EB1915CF620}"/>
                </a:ext>
              </a:extLst>
            </p:cNvPr>
            <p:cNvSpPr/>
            <p:nvPr/>
          </p:nvSpPr>
          <p:spPr>
            <a:xfrm>
              <a:off x="2363750" y="1934901"/>
              <a:ext cx="6687" cy="76585"/>
            </a:xfrm>
            <a:custGeom>
              <a:avLst/>
              <a:gdLst>
                <a:gd name="connsiteX0" fmla="*/ 0 w 6687"/>
                <a:gd name="connsiteY0" fmla="*/ 0 h 76585"/>
                <a:gd name="connsiteX1" fmla="*/ 0 w 6687"/>
                <a:gd name="connsiteY1" fmla="*/ 76586 h 7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6585">
                  <a:moveTo>
                    <a:pt x="0" y="0"/>
                  </a:moveTo>
                  <a:lnTo>
                    <a:pt x="0" y="7658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3EB7918E-64B4-9D28-DB74-C351F7C0F1C1}"/>
                </a:ext>
              </a:extLst>
            </p:cNvPr>
            <p:cNvSpPr/>
            <p:nvPr/>
          </p:nvSpPr>
          <p:spPr>
            <a:xfrm>
              <a:off x="2363750" y="1934901"/>
              <a:ext cx="6687" cy="48179"/>
            </a:xfrm>
            <a:custGeom>
              <a:avLst/>
              <a:gdLst>
                <a:gd name="connsiteX0" fmla="*/ 0 w 6687"/>
                <a:gd name="connsiteY0" fmla="*/ 0 h 48179"/>
                <a:gd name="connsiteX1" fmla="*/ 0 w 6687"/>
                <a:gd name="connsiteY1" fmla="*/ 48180 h 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179">
                  <a:moveTo>
                    <a:pt x="0" y="0"/>
                  </a:moveTo>
                  <a:lnTo>
                    <a:pt x="0" y="4818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030BE0E-DA3D-0002-CFBC-254FE19E15F6}"/>
                </a:ext>
              </a:extLst>
            </p:cNvPr>
            <p:cNvSpPr/>
            <p:nvPr/>
          </p:nvSpPr>
          <p:spPr>
            <a:xfrm>
              <a:off x="2363750" y="1934901"/>
              <a:ext cx="6687" cy="19821"/>
            </a:xfrm>
            <a:custGeom>
              <a:avLst/>
              <a:gdLst>
                <a:gd name="connsiteX0" fmla="*/ 0 w 6687"/>
                <a:gd name="connsiteY0" fmla="*/ 0 h 19821"/>
                <a:gd name="connsiteX1" fmla="*/ 0 w 6687"/>
                <a:gd name="connsiteY1" fmla="*/ 19822 h 19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21">
                  <a:moveTo>
                    <a:pt x="0" y="0"/>
                  </a:moveTo>
                  <a:lnTo>
                    <a:pt x="0" y="1982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356F349-0982-5AE8-7E12-B4F859A1A1CE}"/>
                </a:ext>
              </a:extLst>
            </p:cNvPr>
            <p:cNvSpPr/>
            <p:nvPr/>
          </p:nvSpPr>
          <p:spPr>
            <a:xfrm>
              <a:off x="2363750" y="1926364"/>
              <a:ext cx="6687" cy="8536"/>
            </a:xfrm>
            <a:custGeom>
              <a:avLst/>
              <a:gdLst>
                <a:gd name="connsiteX0" fmla="*/ 0 w 6687"/>
                <a:gd name="connsiteY0" fmla="*/ 8536 h 8536"/>
                <a:gd name="connsiteX1" fmla="*/ 0 w 6687"/>
                <a:gd name="connsiteY1" fmla="*/ 0 h 8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36">
                  <a:moveTo>
                    <a:pt x="0" y="853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FD5C881E-C38C-871A-F945-12B49693CAE2}"/>
                </a:ext>
              </a:extLst>
            </p:cNvPr>
            <p:cNvSpPr/>
            <p:nvPr/>
          </p:nvSpPr>
          <p:spPr>
            <a:xfrm>
              <a:off x="2363750" y="1898006"/>
              <a:ext cx="6687" cy="36894"/>
            </a:xfrm>
            <a:custGeom>
              <a:avLst/>
              <a:gdLst>
                <a:gd name="connsiteX0" fmla="*/ 0 w 6687"/>
                <a:gd name="connsiteY0" fmla="*/ 36894 h 36894"/>
                <a:gd name="connsiteX1" fmla="*/ 0 w 6687"/>
                <a:gd name="connsiteY1" fmla="*/ 0 h 36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894">
                  <a:moveTo>
                    <a:pt x="0" y="3689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F5A3AAE1-2BD1-A67E-4452-5C24A77E3FF6}"/>
                </a:ext>
              </a:extLst>
            </p:cNvPr>
            <p:cNvSpPr/>
            <p:nvPr/>
          </p:nvSpPr>
          <p:spPr>
            <a:xfrm>
              <a:off x="2363750" y="1869648"/>
              <a:ext cx="6687" cy="65252"/>
            </a:xfrm>
            <a:custGeom>
              <a:avLst/>
              <a:gdLst>
                <a:gd name="connsiteX0" fmla="*/ 0 w 6687"/>
                <a:gd name="connsiteY0" fmla="*/ 65252 h 65252"/>
                <a:gd name="connsiteX1" fmla="*/ 0 w 6687"/>
                <a:gd name="connsiteY1" fmla="*/ 0 h 65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252">
                  <a:moveTo>
                    <a:pt x="0" y="6525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72E28573-4F75-9450-FFAE-B951E543B5D1}"/>
                </a:ext>
              </a:extLst>
            </p:cNvPr>
            <p:cNvSpPr/>
            <p:nvPr/>
          </p:nvSpPr>
          <p:spPr>
            <a:xfrm>
              <a:off x="2529210" y="1798754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91B80BF7-9E68-4EC1-31D3-8E704862BB7A}"/>
                </a:ext>
              </a:extLst>
            </p:cNvPr>
            <p:cNvSpPr/>
            <p:nvPr/>
          </p:nvSpPr>
          <p:spPr>
            <a:xfrm>
              <a:off x="2529210" y="179875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B98EABD5-959C-2EBE-563A-2FD982EA7529}"/>
                </a:ext>
              </a:extLst>
            </p:cNvPr>
            <p:cNvSpPr/>
            <p:nvPr/>
          </p:nvSpPr>
          <p:spPr>
            <a:xfrm>
              <a:off x="2529210" y="178457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9E4F46D9-C244-A180-3510-047EA0C2700C}"/>
                </a:ext>
              </a:extLst>
            </p:cNvPr>
            <p:cNvSpPr/>
            <p:nvPr/>
          </p:nvSpPr>
          <p:spPr>
            <a:xfrm>
              <a:off x="2529210" y="1756217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A5377067-9019-2487-FC10-A29F1D184421}"/>
                </a:ext>
              </a:extLst>
            </p:cNvPr>
            <p:cNvSpPr/>
            <p:nvPr/>
          </p:nvSpPr>
          <p:spPr>
            <a:xfrm>
              <a:off x="2363750" y="1727859"/>
              <a:ext cx="6687" cy="207042"/>
            </a:xfrm>
            <a:custGeom>
              <a:avLst/>
              <a:gdLst>
                <a:gd name="connsiteX0" fmla="*/ 0 w 6687"/>
                <a:gd name="connsiteY0" fmla="*/ 207042 h 207042"/>
                <a:gd name="connsiteX1" fmla="*/ 0 w 6687"/>
                <a:gd name="connsiteY1" fmla="*/ 0 h 207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07042">
                  <a:moveTo>
                    <a:pt x="0" y="20704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6E97C3C-6C13-815E-AE37-6B11BE3A43DE}"/>
                </a:ext>
              </a:extLst>
            </p:cNvPr>
            <p:cNvSpPr/>
            <p:nvPr/>
          </p:nvSpPr>
          <p:spPr>
            <a:xfrm>
              <a:off x="2363750" y="1699501"/>
              <a:ext cx="6687" cy="235400"/>
            </a:xfrm>
            <a:custGeom>
              <a:avLst/>
              <a:gdLst>
                <a:gd name="connsiteX0" fmla="*/ 0 w 6687"/>
                <a:gd name="connsiteY0" fmla="*/ 235400 h 235400"/>
                <a:gd name="connsiteX1" fmla="*/ 0 w 6687"/>
                <a:gd name="connsiteY1" fmla="*/ 0 h 23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35400">
                  <a:moveTo>
                    <a:pt x="0" y="23540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D3AE1181-7745-3CAF-C5CA-D56B25111A38}"/>
                </a:ext>
              </a:extLst>
            </p:cNvPr>
            <p:cNvSpPr/>
            <p:nvPr/>
          </p:nvSpPr>
          <p:spPr>
            <a:xfrm>
              <a:off x="2363750" y="1671143"/>
              <a:ext cx="6687" cy="263758"/>
            </a:xfrm>
            <a:custGeom>
              <a:avLst/>
              <a:gdLst>
                <a:gd name="connsiteX0" fmla="*/ 0 w 6687"/>
                <a:gd name="connsiteY0" fmla="*/ 263758 h 263758"/>
                <a:gd name="connsiteX1" fmla="*/ 0 w 6687"/>
                <a:gd name="connsiteY1" fmla="*/ 0 h 26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63758">
                  <a:moveTo>
                    <a:pt x="0" y="2637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F5188A0E-191F-23FD-60C9-50D856A84E97}"/>
                </a:ext>
              </a:extLst>
            </p:cNvPr>
            <p:cNvSpPr/>
            <p:nvPr/>
          </p:nvSpPr>
          <p:spPr>
            <a:xfrm>
              <a:off x="2198356" y="1642785"/>
              <a:ext cx="6687" cy="310828"/>
            </a:xfrm>
            <a:custGeom>
              <a:avLst/>
              <a:gdLst>
                <a:gd name="connsiteX0" fmla="*/ 0 w 6687"/>
                <a:gd name="connsiteY0" fmla="*/ 310828 h 310828"/>
                <a:gd name="connsiteX1" fmla="*/ 0 w 6687"/>
                <a:gd name="connsiteY1" fmla="*/ 0 h 310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0828">
                  <a:moveTo>
                    <a:pt x="0" y="31082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E46F254C-F8BF-FDC9-BC5B-799EAC596592}"/>
                </a:ext>
              </a:extLst>
            </p:cNvPr>
            <p:cNvSpPr/>
            <p:nvPr/>
          </p:nvSpPr>
          <p:spPr>
            <a:xfrm>
              <a:off x="2198356" y="1614427"/>
              <a:ext cx="6687" cy="339186"/>
            </a:xfrm>
            <a:custGeom>
              <a:avLst/>
              <a:gdLst>
                <a:gd name="connsiteX0" fmla="*/ 0 w 6687"/>
                <a:gd name="connsiteY0" fmla="*/ 339186 h 339186"/>
                <a:gd name="connsiteX1" fmla="*/ 0 w 6687"/>
                <a:gd name="connsiteY1" fmla="*/ 0 h 339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39186">
                  <a:moveTo>
                    <a:pt x="0" y="33918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250CF0F8-E806-345C-B597-686826892521}"/>
                </a:ext>
              </a:extLst>
            </p:cNvPr>
            <p:cNvSpPr/>
            <p:nvPr/>
          </p:nvSpPr>
          <p:spPr>
            <a:xfrm>
              <a:off x="2032963" y="1545654"/>
              <a:ext cx="6687" cy="40414"/>
            </a:xfrm>
            <a:custGeom>
              <a:avLst/>
              <a:gdLst>
                <a:gd name="connsiteX0" fmla="*/ 0 w 6687"/>
                <a:gd name="connsiteY0" fmla="*/ 0 h 40414"/>
                <a:gd name="connsiteX1" fmla="*/ 0 w 6687"/>
                <a:gd name="connsiteY1" fmla="*/ 40415 h 4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0414">
                  <a:moveTo>
                    <a:pt x="0" y="0"/>
                  </a:moveTo>
                  <a:lnTo>
                    <a:pt x="0" y="4041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F8AFAD43-90EB-DFEB-9AB0-B5C9B10F61C8}"/>
                </a:ext>
              </a:extLst>
            </p:cNvPr>
            <p:cNvSpPr/>
            <p:nvPr/>
          </p:nvSpPr>
          <p:spPr>
            <a:xfrm>
              <a:off x="2198356" y="1505239"/>
              <a:ext cx="6687" cy="52471"/>
            </a:xfrm>
            <a:custGeom>
              <a:avLst/>
              <a:gdLst>
                <a:gd name="connsiteX0" fmla="*/ 0 w 6687"/>
                <a:gd name="connsiteY0" fmla="*/ 0 h 52471"/>
                <a:gd name="connsiteX1" fmla="*/ 0 w 6687"/>
                <a:gd name="connsiteY1" fmla="*/ 52472 h 52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471">
                  <a:moveTo>
                    <a:pt x="0" y="0"/>
                  </a:moveTo>
                  <a:lnTo>
                    <a:pt x="0" y="5247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23023F6E-B605-1359-75A2-820590D52244}"/>
                </a:ext>
              </a:extLst>
            </p:cNvPr>
            <p:cNvSpPr/>
            <p:nvPr/>
          </p:nvSpPr>
          <p:spPr>
            <a:xfrm>
              <a:off x="2363750" y="1452767"/>
              <a:ext cx="6687" cy="76585"/>
            </a:xfrm>
            <a:custGeom>
              <a:avLst/>
              <a:gdLst>
                <a:gd name="connsiteX0" fmla="*/ 0 w 6687"/>
                <a:gd name="connsiteY0" fmla="*/ 0 h 76585"/>
                <a:gd name="connsiteX1" fmla="*/ 0 w 6687"/>
                <a:gd name="connsiteY1" fmla="*/ 76586 h 7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6585">
                  <a:moveTo>
                    <a:pt x="0" y="0"/>
                  </a:moveTo>
                  <a:lnTo>
                    <a:pt x="0" y="7658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6D0800C8-201E-202A-B6B6-AD03375C4531}"/>
                </a:ext>
              </a:extLst>
            </p:cNvPr>
            <p:cNvSpPr/>
            <p:nvPr/>
          </p:nvSpPr>
          <p:spPr>
            <a:xfrm>
              <a:off x="2529210" y="148681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1B0C69A5-37BC-2734-BEF2-5CEE5BAA882B}"/>
                </a:ext>
              </a:extLst>
            </p:cNvPr>
            <p:cNvSpPr/>
            <p:nvPr/>
          </p:nvSpPr>
          <p:spPr>
            <a:xfrm>
              <a:off x="2529210" y="147263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96A5BAA-385C-BD53-31BC-007FEC7A4635}"/>
                </a:ext>
              </a:extLst>
            </p:cNvPr>
            <p:cNvSpPr/>
            <p:nvPr/>
          </p:nvSpPr>
          <p:spPr>
            <a:xfrm>
              <a:off x="2363750" y="1444279"/>
              <a:ext cx="6687" cy="8488"/>
            </a:xfrm>
            <a:custGeom>
              <a:avLst/>
              <a:gdLst>
                <a:gd name="connsiteX0" fmla="*/ 0 w 6687"/>
                <a:gd name="connsiteY0" fmla="*/ 8488 h 8488"/>
                <a:gd name="connsiteX1" fmla="*/ 0 w 6687"/>
                <a:gd name="connsiteY1" fmla="*/ 0 h 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488">
                  <a:moveTo>
                    <a:pt x="0" y="848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B116B1EA-1AED-EF9C-F46C-9BC1BF9EA11D}"/>
                </a:ext>
              </a:extLst>
            </p:cNvPr>
            <p:cNvSpPr/>
            <p:nvPr/>
          </p:nvSpPr>
          <p:spPr>
            <a:xfrm>
              <a:off x="2363750" y="1415921"/>
              <a:ext cx="6687" cy="36846"/>
            </a:xfrm>
            <a:custGeom>
              <a:avLst/>
              <a:gdLst>
                <a:gd name="connsiteX0" fmla="*/ 0 w 6687"/>
                <a:gd name="connsiteY0" fmla="*/ 36846 h 36846"/>
                <a:gd name="connsiteX1" fmla="*/ 0 w 6687"/>
                <a:gd name="connsiteY1" fmla="*/ 0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846">
                  <a:moveTo>
                    <a:pt x="0" y="3684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016FC887-62E5-06E2-F411-5F863B2DDBF0}"/>
                </a:ext>
              </a:extLst>
            </p:cNvPr>
            <p:cNvSpPr/>
            <p:nvPr/>
          </p:nvSpPr>
          <p:spPr>
            <a:xfrm>
              <a:off x="2363750" y="1387563"/>
              <a:ext cx="6687" cy="65204"/>
            </a:xfrm>
            <a:custGeom>
              <a:avLst/>
              <a:gdLst>
                <a:gd name="connsiteX0" fmla="*/ 0 w 6687"/>
                <a:gd name="connsiteY0" fmla="*/ 65204 h 65204"/>
                <a:gd name="connsiteX1" fmla="*/ 0 w 6687"/>
                <a:gd name="connsiteY1" fmla="*/ 0 h 65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204">
                  <a:moveTo>
                    <a:pt x="0" y="6520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35E50680-F627-2B3F-FBCF-5A684D8767CF}"/>
                </a:ext>
              </a:extLst>
            </p:cNvPr>
            <p:cNvSpPr/>
            <p:nvPr/>
          </p:nvSpPr>
          <p:spPr>
            <a:xfrm>
              <a:off x="2363750" y="1321394"/>
              <a:ext cx="6687" cy="37810"/>
            </a:xfrm>
            <a:custGeom>
              <a:avLst/>
              <a:gdLst>
                <a:gd name="connsiteX0" fmla="*/ 0 w 6687"/>
                <a:gd name="connsiteY0" fmla="*/ 0 h 37810"/>
                <a:gd name="connsiteX1" fmla="*/ 0 w 6687"/>
                <a:gd name="connsiteY1" fmla="*/ 37811 h 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7810">
                  <a:moveTo>
                    <a:pt x="0" y="0"/>
                  </a:moveTo>
                  <a:lnTo>
                    <a:pt x="0" y="3781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B2E3D4F3-4DC9-5C84-55EA-B910AB24596A}"/>
                </a:ext>
              </a:extLst>
            </p:cNvPr>
            <p:cNvSpPr/>
            <p:nvPr/>
          </p:nvSpPr>
          <p:spPr>
            <a:xfrm>
              <a:off x="2363750" y="1321394"/>
              <a:ext cx="6687" cy="9452"/>
            </a:xfrm>
            <a:custGeom>
              <a:avLst/>
              <a:gdLst>
                <a:gd name="connsiteX0" fmla="*/ 0 w 6687"/>
                <a:gd name="connsiteY0" fmla="*/ 0 h 9452"/>
                <a:gd name="connsiteX1" fmla="*/ 0 w 6687"/>
                <a:gd name="connsiteY1" fmla="*/ 9453 h 9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452">
                  <a:moveTo>
                    <a:pt x="0" y="0"/>
                  </a:moveTo>
                  <a:lnTo>
                    <a:pt x="0" y="945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A046C32-4A96-47A1-0775-0E004C1C4852}"/>
                </a:ext>
              </a:extLst>
            </p:cNvPr>
            <p:cNvSpPr/>
            <p:nvPr/>
          </p:nvSpPr>
          <p:spPr>
            <a:xfrm>
              <a:off x="2529210" y="1274131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29DAD37A-980B-3C79-49C1-01E3D6BA2B71}"/>
                </a:ext>
              </a:extLst>
            </p:cNvPr>
            <p:cNvSpPr/>
            <p:nvPr/>
          </p:nvSpPr>
          <p:spPr>
            <a:xfrm>
              <a:off x="2529210" y="1245773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3E5432EF-A7CD-99BF-47A7-08B6AD7F60BC}"/>
                </a:ext>
              </a:extLst>
            </p:cNvPr>
            <p:cNvSpPr/>
            <p:nvPr/>
          </p:nvSpPr>
          <p:spPr>
            <a:xfrm>
              <a:off x="2198356" y="1217415"/>
              <a:ext cx="6687" cy="51989"/>
            </a:xfrm>
            <a:custGeom>
              <a:avLst/>
              <a:gdLst>
                <a:gd name="connsiteX0" fmla="*/ 0 w 6687"/>
                <a:gd name="connsiteY0" fmla="*/ 51990 h 51989"/>
                <a:gd name="connsiteX1" fmla="*/ 0 w 6687"/>
                <a:gd name="connsiteY1" fmla="*/ 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5199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A3241E82-5177-A51D-6B7F-0438530FE34F}"/>
                </a:ext>
              </a:extLst>
            </p:cNvPr>
            <p:cNvSpPr/>
            <p:nvPr/>
          </p:nvSpPr>
          <p:spPr>
            <a:xfrm>
              <a:off x="2529210" y="117487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7C9489CA-EE9E-B1F1-8512-8F9382184FEB}"/>
                </a:ext>
              </a:extLst>
            </p:cNvPr>
            <p:cNvSpPr/>
            <p:nvPr/>
          </p:nvSpPr>
          <p:spPr>
            <a:xfrm>
              <a:off x="2529210" y="116069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D944C24-23F2-9F3E-94F6-1CE685D556C4}"/>
                </a:ext>
              </a:extLst>
            </p:cNvPr>
            <p:cNvSpPr/>
            <p:nvPr/>
          </p:nvSpPr>
          <p:spPr>
            <a:xfrm>
              <a:off x="2363750" y="1103983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B071B849-108C-74CE-B065-787A585294F4}"/>
                </a:ext>
              </a:extLst>
            </p:cNvPr>
            <p:cNvSpPr/>
            <p:nvPr/>
          </p:nvSpPr>
          <p:spPr>
            <a:xfrm>
              <a:off x="2529210" y="1075625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0A30A089-08D2-DF1C-43A3-9050BAC7BACF}"/>
                </a:ext>
              </a:extLst>
            </p:cNvPr>
            <p:cNvSpPr/>
            <p:nvPr/>
          </p:nvSpPr>
          <p:spPr>
            <a:xfrm>
              <a:off x="2529210" y="1047267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19AB330F-6381-6C2E-D628-928559E95D82}"/>
                </a:ext>
              </a:extLst>
            </p:cNvPr>
            <p:cNvSpPr/>
            <p:nvPr/>
          </p:nvSpPr>
          <p:spPr>
            <a:xfrm>
              <a:off x="2032963" y="962193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71D13443-BF19-D359-30EE-478B6766C4FA}"/>
                </a:ext>
              </a:extLst>
            </p:cNvPr>
            <p:cNvSpPr/>
            <p:nvPr/>
          </p:nvSpPr>
          <p:spPr>
            <a:xfrm>
              <a:off x="2198356" y="905429"/>
              <a:ext cx="6687" cy="85122"/>
            </a:xfrm>
            <a:custGeom>
              <a:avLst/>
              <a:gdLst>
                <a:gd name="connsiteX0" fmla="*/ 0 w 6687"/>
                <a:gd name="connsiteY0" fmla="*/ 0 h 85122"/>
                <a:gd name="connsiteX1" fmla="*/ 0 w 6687"/>
                <a:gd name="connsiteY1" fmla="*/ 85122 h 8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122">
                  <a:moveTo>
                    <a:pt x="0" y="0"/>
                  </a:moveTo>
                  <a:lnTo>
                    <a:pt x="0" y="8512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B20808F5-20AB-74D7-2CAE-CCEAD740FB89}"/>
                </a:ext>
              </a:extLst>
            </p:cNvPr>
            <p:cNvSpPr/>
            <p:nvPr/>
          </p:nvSpPr>
          <p:spPr>
            <a:xfrm>
              <a:off x="2529210" y="94801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F0D18659-BF1E-9835-FBB2-DFEE46DD4063}"/>
                </a:ext>
              </a:extLst>
            </p:cNvPr>
            <p:cNvSpPr/>
            <p:nvPr/>
          </p:nvSpPr>
          <p:spPr>
            <a:xfrm>
              <a:off x="2529210" y="933787"/>
              <a:ext cx="6687" cy="14227"/>
            </a:xfrm>
            <a:custGeom>
              <a:avLst/>
              <a:gdLst>
                <a:gd name="connsiteX0" fmla="*/ 0 w 6687"/>
                <a:gd name="connsiteY0" fmla="*/ 14227 h 14227"/>
                <a:gd name="connsiteX1" fmla="*/ 0 w 6687"/>
                <a:gd name="connsiteY1" fmla="*/ 0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1422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1B2AB35-2CF6-B175-10E3-FDFDB76B4184}"/>
                </a:ext>
              </a:extLst>
            </p:cNvPr>
            <p:cNvSpPr/>
            <p:nvPr/>
          </p:nvSpPr>
          <p:spPr>
            <a:xfrm>
              <a:off x="2529210" y="89125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E2DD7EA2-9EDD-9314-001F-D4DED77222C0}"/>
                </a:ext>
              </a:extLst>
            </p:cNvPr>
            <p:cNvSpPr/>
            <p:nvPr/>
          </p:nvSpPr>
          <p:spPr>
            <a:xfrm>
              <a:off x="2529210" y="87707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7443C94C-2425-CDAC-DD70-C924112C476F}"/>
                </a:ext>
              </a:extLst>
            </p:cNvPr>
            <p:cNvSpPr/>
            <p:nvPr/>
          </p:nvSpPr>
          <p:spPr>
            <a:xfrm>
              <a:off x="2529210" y="83453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E768B8D8-0302-E016-B4BC-912554113D46}"/>
                </a:ext>
              </a:extLst>
            </p:cNvPr>
            <p:cNvSpPr/>
            <p:nvPr/>
          </p:nvSpPr>
          <p:spPr>
            <a:xfrm>
              <a:off x="2529210" y="82035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7AD21696-E988-D314-FA5F-C552AA66432E}"/>
                </a:ext>
              </a:extLst>
            </p:cNvPr>
            <p:cNvSpPr/>
            <p:nvPr/>
          </p:nvSpPr>
          <p:spPr>
            <a:xfrm>
              <a:off x="2529210" y="7778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3C022B33-B350-8101-BC14-7DA4E6CFCFC1}"/>
                </a:ext>
              </a:extLst>
            </p:cNvPr>
            <p:cNvSpPr/>
            <p:nvPr/>
          </p:nvSpPr>
          <p:spPr>
            <a:xfrm>
              <a:off x="2529210" y="76363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393DD82-5D36-BD48-553D-370EDA794D89}"/>
                </a:ext>
              </a:extLst>
            </p:cNvPr>
            <p:cNvSpPr/>
            <p:nvPr/>
          </p:nvSpPr>
          <p:spPr>
            <a:xfrm>
              <a:off x="1702176" y="600870"/>
              <a:ext cx="6687" cy="134411"/>
            </a:xfrm>
            <a:custGeom>
              <a:avLst/>
              <a:gdLst>
                <a:gd name="connsiteX0" fmla="*/ 0 w 6687"/>
                <a:gd name="connsiteY0" fmla="*/ 0 h 134411"/>
                <a:gd name="connsiteX1" fmla="*/ 0 w 6687"/>
                <a:gd name="connsiteY1" fmla="*/ 134411 h 134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4411">
                  <a:moveTo>
                    <a:pt x="0" y="0"/>
                  </a:moveTo>
                  <a:lnTo>
                    <a:pt x="0" y="13441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FA843648-AC6D-A5D4-2A53-66420232348D}"/>
                </a:ext>
              </a:extLst>
            </p:cNvPr>
            <p:cNvSpPr/>
            <p:nvPr/>
          </p:nvSpPr>
          <p:spPr>
            <a:xfrm>
              <a:off x="1867570" y="658213"/>
              <a:ext cx="6687" cy="48710"/>
            </a:xfrm>
            <a:custGeom>
              <a:avLst/>
              <a:gdLst>
                <a:gd name="connsiteX0" fmla="*/ 0 w 6687"/>
                <a:gd name="connsiteY0" fmla="*/ 0 h 48710"/>
                <a:gd name="connsiteX1" fmla="*/ 0 w 6687"/>
                <a:gd name="connsiteY1" fmla="*/ 48710 h 48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710">
                  <a:moveTo>
                    <a:pt x="0" y="0"/>
                  </a:moveTo>
                  <a:lnTo>
                    <a:pt x="0" y="4871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B3F0CB1C-083A-D226-3A42-0B2B18AFE989}"/>
                </a:ext>
              </a:extLst>
            </p:cNvPr>
            <p:cNvSpPr/>
            <p:nvPr/>
          </p:nvSpPr>
          <p:spPr>
            <a:xfrm>
              <a:off x="2198356" y="653776"/>
              <a:ext cx="6687" cy="24789"/>
            </a:xfrm>
            <a:custGeom>
              <a:avLst/>
              <a:gdLst>
                <a:gd name="connsiteX0" fmla="*/ 0 w 6687"/>
                <a:gd name="connsiteY0" fmla="*/ 0 h 24789"/>
                <a:gd name="connsiteX1" fmla="*/ 0 w 6687"/>
                <a:gd name="connsiteY1" fmla="*/ 24789 h 24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4789">
                  <a:moveTo>
                    <a:pt x="0" y="0"/>
                  </a:moveTo>
                  <a:lnTo>
                    <a:pt x="0" y="2478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A9B11DAC-08F7-7007-25DD-593045F97596}"/>
                </a:ext>
              </a:extLst>
            </p:cNvPr>
            <p:cNvSpPr/>
            <p:nvPr/>
          </p:nvSpPr>
          <p:spPr>
            <a:xfrm>
              <a:off x="2363750" y="62893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9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1FD67B17-5A4A-1BC9-9F2B-1A51C0FB205B}"/>
                </a:ext>
              </a:extLst>
            </p:cNvPr>
            <p:cNvSpPr/>
            <p:nvPr/>
          </p:nvSpPr>
          <p:spPr>
            <a:xfrm>
              <a:off x="2529210" y="60767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5BEF4CEB-12DB-D757-95F4-AF290DA5C294}"/>
                </a:ext>
              </a:extLst>
            </p:cNvPr>
            <p:cNvSpPr/>
            <p:nvPr/>
          </p:nvSpPr>
          <p:spPr>
            <a:xfrm>
              <a:off x="2529210" y="59349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C37682D0-9B59-B04D-C707-8F8DB4D55E08}"/>
                </a:ext>
              </a:extLst>
            </p:cNvPr>
            <p:cNvSpPr/>
            <p:nvPr/>
          </p:nvSpPr>
          <p:spPr>
            <a:xfrm>
              <a:off x="2032963" y="565133"/>
              <a:ext cx="6687" cy="44321"/>
            </a:xfrm>
            <a:custGeom>
              <a:avLst/>
              <a:gdLst>
                <a:gd name="connsiteX0" fmla="*/ 0 w 6687"/>
                <a:gd name="connsiteY0" fmla="*/ 44321 h 44321"/>
                <a:gd name="connsiteX1" fmla="*/ 0 w 6687"/>
                <a:gd name="connsiteY1" fmla="*/ 0 h 4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4321">
                  <a:moveTo>
                    <a:pt x="0" y="4432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68297E7D-C549-A769-C40C-378C44F2848E}"/>
                </a:ext>
              </a:extLst>
            </p:cNvPr>
            <p:cNvSpPr/>
            <p:nvPr/>
          </p:nvSpPr>
          <p:spPr>
            <a:xfrm>
              <a:off x="2529210" y="508417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3EE20E51-587B-3A6F-6560-41495A16326A}"/>
                </a:ext>
              </a:extLst>
            </p:cNvPr>
            <p:cNvSpPr/>
            <p:nvPr/>
          </p:nvSpPr>
          <p:spPr>
            <a:xfrm>
              <a:off x="2529210" y="480060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01F13C35-29C1-E946-4FEA-A717892E4207}"/>
                </a:ext>
              </a:extLst>
            </p:cNvPr>
            <p:cNvSpPr/>
            <p:nvPr/>
          </p:nvSpPr>
          <p:spPr>
            <a:xfrm>
              <a:off x="2363750" y="451702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7A7E80D2-5CFF-8B80-544C-52906CEB3555}"/>
                </a:ext>
              </a:extLst>
            </p:cNvPr>
            <p:cNvSpPr/>
            <p:nvPr/>
          </p:nvSpPr>
          <p:spPr>
            <a:xfrm>
              <a:off x="2198356" y="40916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1D71B39-5AEE-7828-D7FB-50442A266CEE}"/>
                </a:ext>
              </a:extLst>
            </p:cNvPr>
            <p:cNvSpPr/>
            <p:nvPr/>
          </p:nvSpPr>
          <p:spPr>
            <a:xfrm>
              <a:off x="2363750" y="324091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83AF34B-E2F6-AEAB-D49A-8E441A711D7C}"/>
                </a:ext>
              </a:extLst>
            </p:cNvPr>
            <p:cNvSpPr/>
            <p:nvPr/>
          </p:nvSpPr>
          <p:spPr>
            <a:xfrm>
              <a:off x="2529210" y="35244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D0F051B3-4ED1-1942-384F-B4FD9E6B8791}"/>
                </a:ext>
              </a:extLst>
            </p:cNvPr>
            <p:cNvSpPr/>
            <p:nvPr/>
          </p:nvSpPr>
          <p:spPr>
            <a:xfrm>
              <a:off x="2529210" y="33827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F86A68A7-ACAE-D96B-7BDD-44AC70D706B7}"/>
                </a:ext>
              </a:extLst>
            </p:cNvPr>
            <p:cNvSpPr/>
            <p:nvPr/>
          </p:nvSpPr>
          <p:spPr>
            <a:xfrm>
              <a:off x="2529210" y="29573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7A54E432-B181-6112-CB50-14125563AE2F}"/>
                </a:ext>
              </a:extLst>
            </p:cNvPr>
            <p:cNvSpPr/>
            <p:nvPr/>
          </p:nvSpPr>
          <p:spPr>
            <a:xfrm>
              <a:off x="2529210" y="28155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043B6A9-9CA8-3C0B-DCD6-0F8325FEFCC2}"/>
                </a:ext>
              </a:extLst>
            </p:cNvPr>
            <p:cNvSpPr/>
            <p:nvPr/>
          </p:nvSpPr>
          <p:spPr>
            <a:xfrm>
              <a:off x="2363750" y="253196"/>
              <a:ext cx="6687" cy="70894"/>
            </a:xfrm>
            <a:custGeom>
              <a:avLst/>
              <a:gdLst>
                <a:gd name="connsiteX0" fmla="*/ 0 w 6687"/>
                <a:gd name="connsiteY0" fmla="*/ 70895 h 70894"/>
                <a:gd name="connsiteX1" fmla="*/ 0 w 6687"/>
                <a:gd name="connsiteY1" fmla="*/ 0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7089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6C2A7695-F565-A733-6E80-C9A6CB303DB9}"/>
                </a:ext>
              </a:extLst>
            </p:cNvPr>
            <p:cNvSpPr/>
            <p:nvPr/>
          </p:nvSpPr>
          <p:spPr>
            <a:xfrm>
              <a:off x="1205996" y="4618491"/>
              <a:ext cx="6687" cy="2107701"/>
            </a:xfrm>
            <a:custGeom>
              <a:avLst/>
              <a:gdLst>
                <a:gd name="connsiteX0" fmla="*/ 0 w 6687"/>
                <a:gd name="connsiteY0" fmla="*/ 0 h 2107701"/>
                <a:gd name="connsiteX1" fmla="*/ 0 w 6687"/>
                <a:gd name="connsiteY1" fmla="*/ 2107702 h 2107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07701">
                  <a:moveTo>
                    <a:pt x="0" y="0"/>
                  </a:moveTo>
                  <a:lnTo>
                    <a:pt x="0" y="210770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238896B0-771D-CCF4-A2D0-34A9374FC9D7}"/>
                </a:ext>
              </a:extLst>
            </p:cNvPr>
            <p:cNvSpPr/>
            <p:nvPr/>
          </p:nvSpPr>
          <p:spPr>
            <a:xfrm>
              <a:off x="2198356" y="6726193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22C1889-AE4B-62DC-6B61-EB61728118D0}"/>
                </a:ext>
              </a:extLst>
            </p:cNvPr>
            <p:cNvSpPr/>
            <p:nvPr/>
          </p:nvSpPr>
          <p:spPr>
            <a:xfrm>
              <a:off x="2363750" y="6761640"/>
              <a:ext cx="6687" cy="21268"/>
            </a:xfrm>
            <a:custGeom>
              <a:avLst/>
              <a:gdLst>
                <a:gd name="connsiteX0" fmla="*/ 0 w 6687"/>
                <a:gd name="connsiteY0" fmla="*/ 21269 h 21268"/>
                <a:gd name="connsiteX1" fmla="*/ 0 w 6687"/>
                <a:gd name="connsiteY1" fmla="*/ 0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2126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7A5D20BB-0CE9-0F5A-3B16-E913DD233164}"/>
                </a:ext>
              </a:extLst>
            </p:cNvPr>
            <p:cNvSpPr/>
            <p:nvPr/>
          </p:nvSpPr>
          <p:spPr>
            <a:xfrm>
              <a:off x="2198356" y="6676566"/>
              <a:ext cx="6687" cy="49626"/>
            </a:xfrm>
            <a:custGeom>
              <a:avLst/>
              <a:gdLst>
                <a:gd name="connsiteX0" fmla="*/ 0 w 6687"/>
                <a:gd name="connsiteY0" fmla="*/ 49627 h 49626"/>
                <a:gd name="connsiteX1" fmla="*/ 0 w 6687"/>
                <a:gd name="connsiteY1" fmla="*/ 0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4962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046ADD8C-5B62-F658-BD96-A7F48FAE803B}"/>
                </a:ext>
              </a:extLst>
            </p:cNvPr>
            <p:cNvSpPr/>
            <p:nvPr/>
          </p:nvSpPr>
          <p:spPr>
            <a:xfrm>
              <a:off x="1205996" y="4618491"/>
              <a:ext cx="6687" cy="132626"/>
            </a:xfrm>
            <a:custGeom>
              <a:avLst/>
              <a:gdLst>
                <a:gd name="connsiteX0" fmla="*/ 0 w 6687"/>
                <a:gd name="connsiteY0" fmla="*/ 0 h 132626"/>
                <a:gd name="connsiteX1" fmla="*/ 0 w 6687"/>
                <a:gd name="connsiteY1" fmla="*/ 132627 h 132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2626">
                  <a:moveTo>
                    <a:pt x="0" y="0"/>
                  </a:moveTo>
                  <a:lnTo>
                    <a:pt x="0" y="13262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10923134-F7EF-D972-DE2E-79B80FD04F0B}"/>
                </a:ext>
              </a:extLst>
            </p:cNvPr>
            <p:cNvSpPr/>
            <p:nvPr/>
          </p:nvSpPr>
          <p:spPr>
            <a:xfrm>
              <a:off x="1371389" y="4751118"/>
              <a:ext cx="6687" cy="1835648"/>
            </a:xfrm>
            <a:custGeom>
              <a:avLst/>
              <a:gdLst>
                <a:gd name="connsiteX0" fmla="*/ 0 w 6687"/>
                <a:gd name="connsiteY0" fmla="*/ 0 h 1835648"/>
                <a:gd name="connsiteX1" fmla="*/ 0 w 6687"/>
                <a:gd name="connsiteY1" fmla="*/ 1835648 h 183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35648">
                  <a:moveTo>
                    <a:pt x="0" y="0"/>
                  </a:moveTo>
                  <a:lnTo>
                    <a:pt x="0" y="183564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78DEC14A-58E9-15B8-91FF-EAF1CC980D4F}"/>
                </a:ext>
              </a:extLst>
            </p:cNvPr>
            <p:cNvSpPr/>
            <p:nvPr/>
          </p:nvSpPr>
          <p:spPr>
            <a:xfrm>
              <a:off x="2032963" y="6539503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5873C22-A323-56CA-3BEE-C19827A41512}"/>
                </a:ext>
              </a:extLst>
            </p:cNvPr>
            <p:cNvSpPr/>
            <p:nvPr/>
          </p:nvSpPr>
          <p:spPr>
            <a:xfrm>
              <a:off x="2198356" y="6539503"/>
              <a:ext cx="6687" cy="51989"/>
            </a:xfrm>
            <a:custGeom>
              <a:avLst/>
              <a:gdLst>
                <a:gd name="connsiteX0" fmla="*/ 0 w 6687"/>
                <a:gd name="connsiteY0" fmla="*/ 0 h 51989"/>
                <a:gd name="connsiteX1" fmla="*/ 0 w 6687"/>
                <a:gd name="connsiteY1" fmla="*/ 5199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0"/>
                  </a:moveTo>
                  <a:lnTo>
                    <a:pt x="0" y="5199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3A7F1DEE-6629-272A-2E86-4C6EEFEA0437}"/>
                </a:ext>
              </a:extLst>
            </p:cNvPr>
            <p:cNvSpPr/>
            <p:nvPr/>
          </p:nvSpPr>
          <p:spPr>
            <a:xfrm>
              <a:off x="2198356" y="6487513"/>
              <a:ext cx="6687" cy="51989"/>
            </a:xfrm>
            <a:custGeom>
              <a:avLst/>
              <a:gdLst>
                <a:gd name="connsiteX0" fmla="*/ 0 w 6687"/>
                <a:gd name="connsiteY0" fmla="*/ 51989 h 51989"/>
                <a:gd name="connsiteX1" fmla="*/ 0 w 6687"/>
                <a:gd name="connsiteY1" fmla="*/ 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5198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DD6DF51A-F533-9F61-CC7F-643DE0118303}"/>
                </a:ext>
              </a:extLst>
            </p:cNvPr>
            <p:cNvSpPr/>
            <p:nvPr/>
          </p:nvSpPr>
          <p:spPr>
            <a:xfrm>
              <a:off x="2363750" y="6487513"/>
              <a:ext cx="6687" cy="18905"/>
            </a:xfrm>
            <a:custGeom>
              <a:avLst/>
              <a:gdLst>
                <a:gd name="connsiteX0" fmla="*/ 0 w 6687"/>
                <a:gd name="connsiteY0" fmla="*/ 0 h 18905"/>
                <a:gd name="connsiteX1" fmla="*/ 0 w 6687"/>
                <a:gd name="connsiteY1" fmla="*/ 18905 h 1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905">
                  <a:moveTo>
                    <a:pt x="0" y="0"/>
                  </a:moveTo>
                  <a:lnTo>
                    <a:pt x="0" y="1890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1AB9CEB6-D150-D9D7-FDF2-F8ED50C3801D}"/>
                </a:ext>
              </a:extLst>
            </p:cNvPr>
            <p:cNvSpPr/>
            <p:nvPr/>
          </p:nvSpPr>
          <p:spPr>
            <a:xfrm>
              <a:off x="2363750" y="6407166"/>
              <a:ext cx="6687" cy="80347"/>
            </a:xfrm>
            <a:custGeom>
              <a:avLst/>
              <a:gdLst>
                <a:gd name="connsiteX0" fmla="*/ 0 w 6687"/>
                <a:gd name="connsiteY0" fmla="*/ 80348 h 80347"/>
                <a:gd name="connsiteX1" fmla="*/ 0 w 6687"/>
                <a:gd name="connsiteY1" fmla="*/ 0 h 8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0347">
                  <a:moveTo>
                    <a:pt x="0" y="8034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45EC962C-9FEF-4720-65B3-D8354F6E0841}"/>
                </a:ext>
              </a:extLst>
            </p:cNvPr>
            <p:cNvSpPr/>
            <p:nvPr/>
          </p:nvSpPr>
          <p:spPr>
            <a:xfrm>
              <a:off x="1371389" y="4367417"/>
              <a:ext cx="6687" cy="383700"/>
            </a:xfrm>
            <a:custGeom>
              <a:avLst/>
              <a:gdLst>
                <a:gd name="connsiteX0" fmla="*/ 0 w 6687"/>
                <a:gd name="connsiteY0" fmla="*/ 383701 h 383700"/>
                <a:gd name="connsiteX1" fmla="*/ 0 w 6687"/>
                <a:gd name="connsiteY1" fmla="*/ 0 h 38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83700">
                  <a:moveTo>
                    <a:pt x="0" y="38370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51F5FA1-1BFC-BBC3-E89C-DA693746D3F8}"/>
                </a:ext>
              </a:extLst>
            </p:cNvPr>
            <p:cNvSpPr/>
            <p:nvPr/>
          </p:nvSpPr>
          <p:spPr>
            <a:xfrm>
              <a:off x="1536783" y="4367417"/>
              <a:ext cx="6687" cy="810372"/>
            </a:xfrm>
            <a:custGeom>
              <a:avLst/>
              <a:gdLst>
                <a:gd name="connsiteX0" fmla="*/ 0 w 6687"/>
                <a:gd name="connsiteY0" fmla="*/ 0 h 810372"/>
                <a:gd name="connsiteX1" fmla="*/ 0 w 6687"/>
                <a:gd name="connsiteY1" fmla="*/ 810372 h 8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10372">
                  <a:moveTo>
                    <a:pt x="0" y="0"/>
                  </a:moveTo>
                  <a:lnTo>
                    <a:pt x="0" y="81037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DCE90E1-C85F-F38D-B48E-F08790FF0B81}"/>
                </a:ext>
              </a:extLst>
            </p:cNvPr>
            <p:cNvSpPr/>
            <p:nvPr/>
          </p:nvSpPr>
          <p:spPr>
            <a:xfrm>
              <a:off x="1702176" y="5177790"/>
              <a:ext cx="6687" cy="863567"/>
            </a:xfrm>
            <a:custGeom>
              <a:avLst/>
              <a:gdLst>
                <a:gd name="connsiteX0" fmla="*/ 0 w 6687"/>
                <a:gd name="connsiteY0" fmla="*/ 0 h 863567"/>
                <a:gd name="connsiteX1" fmla="*/ 0 w 6687"/>
                <a:gd name="connsiteY1" fmla="*/ 863568 h 86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3567">
                  <a:moveTo>
                    <a:pt x="0" y="0"/>
                  </a:moveTo>
                  <a:lnTo>
                    <a:pt x="0" y="86356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FCD948C9-29B6-2578-AB08-2F14E4724B11}"/>
                </a:ext>
              </a:extLst>
            </p:cNvPr>
            <p:cNvSpPr/>
            <p:nvPr/>
          </p:nvSpPr>
          <p:spPr>
            <a:xfrm>
              <a:off x="1867570" y="6041357"/>
              <a:ext cx="6687" cy="117627"/>
            </a:xfrm>
            <a:custGeom>
              <a:avLst/>
              <a:gdLst>
                <a:gd name="connsiteX0" fmla="*/ 0 w 6687"/>
                <a:gd name="connsiteY0" fmla="*/ 0 h 117627"/>
                <a:gd name="connsiteX1" fmla="*/ 0 w 6687"/>
                <a:gd name="connsiteY1" fmla="*/ 117628 h 11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7627">
                  <a:moveTo>
                    <a:pt x="0" y="0"/>
                  </a:moveTo>
                  <a:lnTo>
                    <a:pt x="0" y="11762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AA9EAC57-4AF8-BF5D-8527-C8065E949EB6}"/>
                </a:ext>
              </a:extLst>
            </p:cNvPr>
            <p:cNvSpPr/>
            <p:nvPr/>
          </p:nvSpPr>
          <p:spPr>
            <a:xfrm>
              <a:off x="2363750" y="6158985"/>
              <a:ext cx="6687" cy="92211"/>
            </a:xfrm>
            <a:custGeom>
              <a:avLst/>
              <a:gdLst>
                <a:gd name="connsiteX0" fmla="*/ 0 w 6687"/>
                <a:gd name="connsiteY0" fmla="*/ 0 h 92211"/>
                <a:gd name="connsiteX1" fmla="*/ 0 w 6687"/>
                <a:gd name="connsiteY1" fmla="*/ 92212 h 9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211">
                  <a:moveTo>
                    <a:pt x="0" y="0"/>
                  </a:moveTo>
                  <a:lnTo>
                    <a:pt x="0" y="9221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04109B5-3735-6290-19E3-9B92EA4ECC96}"/>
                </a:ext>
              </a:extLst>
            </p:cNvPr>
            <p:cNvSpPr/>
            <p:nvPr/>
          </p:nvSpPr>
          <p:spPr>
            <a:xfrm>
              <a:off x="2363750" y="6066822"/>
              <a:ext cx="6687" cy="92163"/>
            </a:xfrm>
            <a:custGeom>
              <a:avLst/>
              <a:gdLst>
                <a:gd name="connsiteX0" fmla="*/ 0 w 6687"/>
                <a:gd name="connsiteY0" fmla="*/ 92164 h 92163"/>
                <a:gd name="connsiteX1" fmla="*/ 0 w 6687"/>
                <a:gd name="connsiteY1" fmla="*/ 0 h 9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163">
                  <a:moveTo>
                    <a:pt x="0" y="9216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15E882A0-DF99-91CB-9BD5-338991E335BC}"/>
                </a:ext>
              </a:extLst>
            </p:cNvPr>
            <p:cNvSpPr/>
            <p:nvPr/>
          </p:nvSpPr>
          <p:spPr>
            <a:xfrm>
              <a:off x="1867570" y="5642995"/>
              <a:ext cx="6687" cy="398362"/>
            </a:xfrm>
            <a:custGeom>
              <a:avLst/>
              <a:gdLst>
                <a:gd name="connsiteX0" fmla="*/ 0 w 6687"/>
                <a:gd name="connsiteY0" fmla="*/ 398362 h 398362"/>
                <a:gd name="connsiteX1" fmla="*/ 0 w 6687"/>
                <a:gd name="connsiteY1" fmla="*/ 0 h 398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98362">
                  <a:moveTo>
                    <a:pt x="0" y="39836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6D5799B5-D0AD-6D69-9491-F6F01C6655BB}"/>
                </a:ext>
              </a:extLst>
            </p:cNvPr>
            <p:cNvSpPr/>
            <p:nvPr/>
          </p:nvSpPr>
          <p:spPr>
            <a:xfrm>
              <a:off x="2032963" y="5360911"/>
              <a:ext cx="6687" cy="282084"/>
            </a:xfrm>
            <a:custGeom>
              <a:avLst/>
              <a:gdLst>
                <a:gd name="connsiteX0" fmla="*/ 0 w 6687"/>
                <a:gd name="connsiteY0" fmla="*/ 282084 h 282084"/>
                <a:gd name="connsiteX1" fmla="*/ 0 w 6687"/>
                <a:gd name="connsiteY1" fmla="*/ 0 h 28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2084">
                  <a:moveTo>
                    <a:pt x="0" y="28208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B6D65719-7F4F-C47E-9A0F-8B9691CBA9BA}"/>
                </a:ext>
              </a:extLst>
            </p:cNvPr>
            <p:cNvSpPr/>
            <p:nvPr/>
          </p:nvSpPr>
          <p:spPr>
            <a:xfrm>
              <a:off x="2198356" y="5360911"/>
              <a:ext cx="6687" cy="521584"/>
            </a:xfrm>
            <a:custGeom>
              <a:avLst/>
              <a:gdLst>
                <a:gd name="connsiteX0" fmla="*/ 0 w 6687"/>
                <a:gd name="connsiteY0" fmla="*/ 0 h 521584"/>
                <a:gd name="connsiteX1" fmla="*/ 0 w 6687"/>
                <a:gd name="connsiteY1" fmla="*/ 521584 h 521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1584">
                  <a:moveTo>
                    <a:pt x="0" y="0"/>
                  </a:moveTo>
                  <a:lnTo>
                    <a:pt x="0" y="52158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707E808B-73EF-C5E0-87CB-C99112421364}"/>
                </a:ext>
              </a:extLst>
            </p:cNvPr>
            <p:cNvSpPr/>
            <p:nvPr/>
          </p:nvSpPr>
          <p:spPr>
            <a:xfrm>
              <a:off x="2198356" y="5360911"/>
              <a:ext cx="6687" cy="365615"/>
            </a:xfrm>
            <a:custGeom>
              <a:avLst/>
              <a:gdLst>
                <a:gd name="connsiteX0" fmla="*/ 0 w 6687"/>
                <a:gd name="connsiteY0" fmla="*/ 0 h 365615"/>
                <a:gd name="connsiteX1" fmla="*/ 0 w 6687"/>
                <a:gd name="connsiteY1" fmla="*/ 365615 h 365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5615">
                  <a:moveTo>
                    <a:pt x="0" y="0"/>
                  </a:moveTo>
                  <a:lnTo>
                    <a:pt x="0" y="36561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487FBB-8222-1439-C54B-FB219314019F}"/>
                </a:ext>
              </a:extLst>
            </p:cNvPr>
            <p:cNvSpPr/>
            <p:nvPr/>
          </p:nvSpPr>
          <p:spPr>
            <a:xfrm>
              <a:off x="2363750" y="5471304"/>
              <a:ext cx="6687" cy="255221"/>
            </a:xfrm>
            <a:custGeom>
              <a:avLst/>
              <a:gdLst>
                <a:gd name="connsiteX0" fmla="*/ 0 w 6687"/>
                <a:gd name="connsiteY0" fmla="*/ 255222 h 255221"/>
                <a:gd name="connsiteX1" fmla="*/ 0 w 6687"/>
                <a:gd name="connsiteY1" fmla="*/ 0 h 25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55221">
                  <a:moveTo>
                    <a:pt x="0" y="25522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8AACF28B-E467-5F3A-54FD-F9C5129BD2F1}"/>
                </a:ext>
              </a:extLst>
            </p:cNvPr>
            <p:cNvSpPr/>
            <p:nvPr/>
          </p:nvSpPr>
          <p:spPr>
            <a:xfrm>
              <a:off x="2198356" y="5090015"/>
              <a:ext cx="6687" cy="270895"/>
            </a:xfrm>
            <a:custGeom>
              <a:avLst/>
              <a:gdLst>
                <a:gd name="connsiteX0" fmla="*/ 0 w 6687"/>
                <a:gd name="connsiteY0" fmla="*/ 270896 h 270895"/>
                <a:gd name="connsiteX1" fmla="*/ 0 w 6687"/>
                <a:gd name="connsiteY1" fmla="*/ 0 h 270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70895">
                  <a:moveTo>
                    <a:pt x="0" y="27089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FEE71CDC-E9D4-C707-9433-FDE32B257A17}"/>
                </a:ext>
              </a:extLst>
            </p:cNvPr>
            <p:cNvSpPr/>
            <p:nvPr/>
          </p:nvSpPr>
          <p:spPr>
            <a:xfrm>
              <a:off x="2363750" y="5090015"/>
              <a:ext cx="6687" cy="55124"/>
            </a:xfrm>
            <a:custGeom>
              <a:avLst/>
              <a:gdLst>
                <a:gd name="connsiteX0" fmla="*/ 0 w 6687"/>
                <a:gd name="connsiteY0" fmla="*/ 0 h 55124"/>
                <a:gd name="connsiteX1" fmla="*/ 0 w 6687"/>
                <a:gd name="connsiteY1" fmla="*/ 55124 h 5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5124">
                  <a:moveTo>
                    <a:pt x="0" y="0"/>
                  </a:moveTo>
                  <a:lnTo>
                    <a:pt x="0" y="5512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7828ED5E-8079-312B-2D1B-813BF6B2C043}"/>
                </a:ext>
              </a:extLst>
            </p:cNvPr>
            <p:cNvSpPr/>
            <p:nvPr/>
          </p:nvSpPr>
          <p:spPr>
            <a:xfrm>
              <a:off x="2363750" y="5003349"/>
              <a:ext cx="6687" cy="86665"/>
            </a:xfrm>
            <a:custGeom>
              <a:avLst/>
              <a:gdLst>
                <a:gd name="connsiteX0" fmla="*/ 0 w 6687"/>
                <a:gd name="connsiteY0" fmla="*/ 86666 h 86665"/>
                <a:gd name="connsiteX1" fmla="*/ 0 w 6687"/>
                <a:gd name="connsiteY1" fmla="*/ 0 h 86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665">
                  <a:moveTo>
                    <a:pt x="0" y="8666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911359B-38D7-E6EF-69D4-342A91464BA7}"/>
                </a:ext>
              </a:extLst>
            </p:cNvPr>
            <p:cNvSpPr/>
            <p:nvPr/>
          </p:nvSpPr>
          <p:spPr>
            <a:xfrm>
              <a:off x="2198356" y="4744607"/>
              <a:ext cx="6687" cy="616303"/>
            </a:xfrm>
            <a:custGeom>
              <a:avLst/>
              <a:gdLst>
                <a:gd name="connsiteX0" fmla="*/ 0 w 6687"/>
                <a:gd name="connsiteY0" fmla="*/ 616303 h 616303"/>
                <a:gd name="connsiteX1" fmla="*/ 0 w 6687"/>
                <a:gd name="connsiteY1" fmla="*/ 0 h 616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16303">
                  <a:moveTo>
                    <a:pt x="0" y="61630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1AEC1206-3295-96D5-9DC2-F71651A4F091}"/>
                </a:ext>
              </a:extLst>
            </p:cNvPr>
            <p:cNvSpPr/>
            <p:nvPr/>
          </p:nvSpPr>
          <p:spPr>
            <a:xfrm>
              <a:off x="2363750" y="4744607"/>
              <a:ext cx="6687" cy="116952"/>
            </a:xfrm>
            <a:custGeom>
              <a:avLst/>
              <a:gdLst>
                <a:gd name="connsiteX0" fmla="*/ 0 w 6687"/>
                <a:gd name="connsiteY0" fmla="*/ 0 h 116952"/>
                <a:gd name="connsiteX1" fmla="*/ 0 w 6687"/>
                <a:gd name="connsiteY1" fmla="*/ 116952 h 11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6952">
                  <a:moveTo>
                    <a:pt x="0" y="0"/>
                  </a:moveTo>
                  <a:lnTo>
                    <a:pt x="0" y="11695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3F459526-49D9-D97F-1E4C-69A43209C97C}"/>
                </a:ext>
              </a:extLst>
            </p:cNvPr>
            <p:cNvSpPr/>
            <p:nvPr/>
          </p:nvSpPr>
          <p:spPr>
            <a:xfrm>
              <a:off x="2363750" y="4744607"/>
              <a:ext cx="6687" cy="31878"/>
            </a:xfrm>
            <a:custGeom>
              <a:avLst/>
              <a:gdLst>
                <a:gd name="connsiteX0" fmla="*/ 0 w 6687"/>
                <a:gd name="connsiteY0" fmla="*/ 0 h 31878"/>
                <a:gd name="connsiteX1" fmla="*/ 0 w 6687"/>
                <a:gd name="connsiteY1" fmla="*/ 31879 h 3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878">
                  <a:moveTo>
                    <a:pt x="0" y="0"/>
                  </a:moveTo>
                  <a:lnTo>
                    <a:pt x="0" y="318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AA2C1175-4552-ED77-F049-29837EA6242D}"/>
                </a:ext>
              </a:extLst>
            </p:cNvPr>
            <p:cNvSpPr/>
            <p:nvPr/>
          </p:nvSpPr>
          <p:spPr>
            <a:xfrm>
              <a:off x="2363750" y="4691412"/>
              <a:ext cx="6687" cy="53195"/>
            </a:xfrm>
            <a:custGeom>
              <a:avLst/>
              <a:gdLst>
                <a:gd name="connsiteX0" fmla="*/ 0 w 6687"/>
                <a:gd name="connsiteY0" fmla="*/ 53195 h 53195"/>
                <a:gd name="connsiteX1" fmla="*/ 0 w 6687"/>
                <a:gd name="connsiteY1" fmla="*/ 0 h 5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95">
                  <a:moveTo>
                    <a:pt x="0" y="5319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DB6CC1C5-C05A-87C7-648C-607AD1644F3C}"/>
                </a:ext>
              </a:extLst>
            </p:cNvPr>
            <p:cNvSpPr/>
            <p:nvPr/>
          </p:nvSpPr>
          <p:spPr>
            <a:xfrm>
              <a:off x="1702176" y="4314173"/>
              <a:ext cx="6687" cy="863616"/>
            </a:xfrm>
            <a:custGeom>
              <a:avLst/>
              <a:gdLst>
                <a:gd name="connsiteX0" fmla="*/ 0 w 6687"/>
                <a:gd name="connsiteY0" fmla="*/ 863616 h 863616"/>
                <a:gd name="connsiteX1" fmla="*/ 0 w 6687"/>
                <a:gd name="connsiteY1" fmla="*/ 0 h 86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3616">
                  <a:moveTo>
                    <a:pt x="0" y="8636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84F3709-6721-279F-824C-34B13C5C3E76}"/>
                </a:ext>
              </a:extLst>
            </p:cNvPr>
            <p:cNvSpPr/>
            <p:nvPr/>
          </p:nvSpPr>
          <p:spPr>
            <a:xfrm>
              <a:off x="2032963" y="4314173"/>
              <a:ext cx="6687" cy="292164"/>
            </a:xfrm>
            <a:custGeom>
              <a:avLst/>
              <a:gdLst>
                <a:gd name="connsiteX0" fmla="*/ 0 w 6687"/>
                <a:gd name="connsiteY0" fmla="*/ 0 h 292164"/>
                <a:gd name="connsiteX1" fmla="*/ 0 w 6687"/>
                <a:gd name="connsiteY1" fmla="*/ 292164 h 29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2164">
                  <a:moveTo>
                    <a:pt x="0" y="0"/>
                  </a:moveTo>
                  <a:lnTo>
                    <a:pt x="0" y="29216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11E3CBB6-33A9-3C2C-779D-731E5067F1F0}"/>
                </a:ext>
              </a:extLst>
            </p:cNvPr>
            <p:cNvSpPr/>
            <p:nvPr/>
          </p:nvSpPr>
          <p:spPr>
            <a:xfrm>
              <a:off x="2032963" y="4022009"/>
              <a:ext cx="6687" cy="292164"/>
            </a:xfrm>
            <a:custGeom>
              <a:avLst/>
              <a:gdLst>
                <a:gd name="connsiteX0" fmla="*/ 0 w 6687"/>
                <a:gd name="connsiteY0" fmla="*/ 292164 h 292164"/>
                <a:gd name="connsiteX1" fmla="*/ 0 w 6687"/>
                <a:gd name="connsiteY1" fmla="*/ 0 h 29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2164">
                  <a:moveTo>
                    <a:pt x="0" y="29216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2E6D2014-8A8E-6A00-8BB7-CD03C99BF3ED}"/>
                </a:ext>
              </a:extLst>
            </p:cNvPr>
            <p:cNvSpPr/>
            <p:nvPr/>
          </p:nvSpPr>
          <p:spPr>
            <a:xfrm>
              <a:off x="2198356" y="4022009"/>
              <a:ext cx="6687" cy="453872"/>
            </a:xfrm>
            <a:custGeom>
              <a:avLst/>
              <a:gdLst>
                <a:gd name="connsiteX0" fmla="*/ 0 w 6687"/>
                <a:gd name="connsiteY0" fmla="*/ 0 h 453872"/>
                <a:gd name="connsiteX1" fmla="*/ 0 w 6687"/>
                <a:gd name="connsiteY1" fmla="*/ 453872 h 453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53872">
                  <a:moveTo>
                    <a:pt x="0" y="0"/>
                  </a:moveTo>
                  <a:lnTo>
                    <a:pt x="0" y="45387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19ED5FB-E5E7-81CB-D9BF-0C3AE1824B00}"/>
                </a:ext>
              </a:extLst>
            </p:cNvPr>
            <p:cNvSpPr/>
            <p:nvPr/>
          </p:nvSpPr>
          <p:spPr>
            <a:xfrm>
              <a:off x="2363750" y="4294400"/>
              <a:ext cx="6687" cy="181481"/>
            </a:xfrm>
            <a:custGeom>
              <a:avLst/>
              <a:gdLst>
                <a:gd name="connsiteX0" fmla="*/ 0 w 6687"/>
                <a:gd name="connsiteY0" fmla="*/ 181481 h 181481"/>
                <a:gd name="connsiteX1" fmla="*/ 0 w 6687"/>
                <a:gd name="connsiteY1" fmla="*/ 0 h 18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1481">
                  <a:moveTo>
                    <a:pt x="0" y="18148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FACCBC2E-40C0-5E1D-E522-1450DCEF22D7}"/>
                </a:ext>
              </a:extLst>
            </p:cNvPr>
            <p:cNvSpPr/>
            <p:nvPr/>
          </p:nvSpPr>
          <p:spPr>
            <a:xfrm>
              <a:off x="2198356" y="3912628"/>
              <a:ext cx="6687" cy="109380"/>
            </a:xfrm>
            <a:custGeom>
              <a:avLst/>
              <a:gdLst>
                <a:gd name="connsiteX0" fmla="*/ 0 w 6687"/>
                <a:gd name="connsiteY0" fmla="*/ 109381 h 109380"/>
                <a:gd name="connsiteX1" fmla="*/ 0 w 6687"/>
                <a:gd name="connsiteY1" fmla="*/ 0 h 109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9380">
                  <a:moveTo>
                    <a:pt x="0" y="10938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4FB7AAD3-DBA1-2F97-587D-AFE307344885}"/>
                </a:ext>
              </a:extLst>
            </p:cNvPr>
            <p:cNvSpPr/>
            <p:nvPr/>
          </p:nvSpPr>
          <p:spPr>
            <a:xfrm>
              <a:off x="2363750" y="3912628"/>
              <a:ext cx="6687" cy="183217"/>
            </a:xfrm>
            <a:custGeom>
              <a:avLst/>
              <a:gdLst>
                <a:gd name="connsiteX0" fmla="*/ 0 w 6687"/>
                <a:gd name="connsiteY0" fmla="*/ 0 h 183217"/>
                <a:gd name="connsiteX1" fmla="*/ 0 w 6687"/>
                <a:gd name="connsiteY1" fmla="*/ 183218 h 18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3217">
                  <a:moveTo>
                    <a:pt x="0" y="0"/>
                  </a:moveTo>
                  <a:lnTo>
                    <a:pt x="0" y="18321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ACB02F2B-DC37-F16B-AB59-24852811A644}"/>
                </a:ext>
              </a:extLst>
            </p:cNvPr>
            <p:cNvSpPr/>
            <p:nvPr/>
          </p:nvSpPr>
          <p:spPr>
            <a:xfrm>
              <a:off x="2198356" y="3677566"/>
              <a:ext cx="6687" cy="344443"/>
            </a:xfrm>
            <a:custGeom>
              <a:avLst/>
              <a:gdLst>
                <a:gd name="connsiteX0" fmla="*/ 0 w 6687"/>
                <a:gd name="connsiteY0" fmla="*/ 344443 h 344443"/>
                <a:gd name="connsiteX1" fmla="*/ 0 w 6687"/>
                <a:gd name="connsiteY1" fmla="*/ 0 h 34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44443">
                  <a:moveTo>
                    <a:pt x="0" y="34444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3175E3B-9A8E-CE8E-242D-4998186CBDC7}"/>
                </a:ext>
              </a:extLst>
            </p:cNvPr>
            <p:cNvSpPr/>
            <p:nvPr/>
          </p:nvSpPr>
          <p:spPr>
            <a:xfrm>
              <a:off x="2363750" y="3642118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314243B6-49A3-6D82-EF61-EB7A56CA49A0}"/>
                </a:ext>
              </a:extLst>
            </p:cNvPr>
            <p:cNvSpPr/>
            <p:nvPr/>
          </p:nvSpPr>
          <p:spPr>
            <a:xfrm>
              <a:off x="1536783" y="3557044"/>
              <a:ext cx="6687" cy="810372"/>
            </a:xfrm>
            <a:custGeom>
              <a:avLst/>
              <a:gdLst>
                <a:gd name="connsiteX0" fmla="*/ 0 w 6687"/>
                <a:gd name="connsiteY0" fmla="*/ 810373 h 810372"/>
                <a:gd name="connsiteX1" fmla="*/ 0 w 6687"/>
                <a:gd name="connsiteY1" fmla="*/ 0 h 8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10372">
                  <a:moveTo>
                    <a:pt x="0" y="81037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75098A47-22E8-4240-FB95-476389DD3C10}"/>
                </a:ext>
              </a:extLst>
            </p:cNvPr>
            <p:cNvSpPr/>
            <p:nvPr/>
          </p:nvSpPr>
          <p:spPr>
            <a:xfrm>
              <a:off x="1371389" y="3299170"/>
              <a:ext cx="6687" cy="1451947"/>
            </a:xfrm>
            <a:custGeom>
              <a:avLst/>
              <a:gdLst>
                <a:gd name="connsiteX0" fmla="*/ 0 w 6687"/>
                <a:gd name="connsiteY0" fmla="*/ 1451948 h 1451947"/>
                <a:gd name="connsiteX1" fmla="*/ 0 w 6687"/>
                <a:gd name="connsiteY1" fmla="*/ 0 h 145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51947">
                  <a:moveTo>
                    <a:pt x="0" y="145194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379FAF5A-3BCD-CBCC-4555-F831564B0304}"/>
                </a:ext>
              </a:extLst>
            </p:cNvPr>
            <p:cNvSpPr/>
            <p:nvPr/>
          </p:nvSpPr>
          <p:spPr>
            <a:xfrm>
              <a:off x="1702176" y="3299170"/>
              <a:ext cx="6687" cy="153316"/>
            </a:xfrm>
            <a:custGeom>
              <a:avLst/>
              <a:gdLst>
                <a:gd name="connsiteX0" fmla="*/ 0 w 6687"/>
                <a:gd name="connsiteY0" fmla="*/ 0 h 153316"/>
                <a:gd name="connsiteX1" fmla="*/ 0 w 6687"/>
                <a:gd name="connsiteY1" fmla="*/ 153316 h 15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3316">
                  <a:moveTo>
                    <a:pt x="0" y="0"/>
                  </a:moveTo>
                  <a:lnTo>
                    <a:pt x="0" y="1533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331A50B1-2694-3A5E-97DD-F9DF19D4EA5C}"/>
                </a:ext>
              </a:extLst>
            </p:cNvPr>
            <p:cNvSpPr/>
            <p:nvPr/>
          </p:nvSpPr>
          <p:spPr>
            <a:xfrm>
              <a:off x="1702176" y="3145854"/>
              <a:ext cx="6687" cy="153316"/>
            </a:xfrm>
            <a:custGeom>
              <a:avLst/>
              <a:gdLst>
                <a:gd name="connsiteX0" fmla="*/ 0 w 6687"/>
                <a:gd name="connsiteY0" fmla="*/ 153316 h 153316"/>
                <a:gd name="connsiteX1" fmla="*/ 0 w 6687"/>
                <a:gd name="connsiteY1" fmla="*/ 0 h 15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3316">
                  <a:moveTo>
                    <a:pt x="0" y="1533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316F1ACB-F714-D4DF-62AF-CDDAA3477985}"/>
                </a:ext>
              </a:extLst>
            </p:cNvPr>
            <p:cNvSpPr/>
            <p:nvPr/>
          </p:nvSpPr>
          <p:spPr>
            <a:xfrm>
              <a:off x="1867570" y="3452486"/>
              <a:ext cx="6687" cy="47842"/>
            </a:xfrm>
            <a:custGeom>
              <a:avLst/>
              <a:gdLst>
                <a:gd name="connsiteX0" fmla="*/ 0 w 6687"/>
                <a:gd name="connsiteY0" fmla="*/ 0 h 47842"/>
                <a:gd name="connsiteX1" fmla="*/ 0 w 6687"/>
                <a:gd name="connsiteY1" fmla="*/ 47842 h 47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842">
                  <a:moveTo>
                    <a:pt x="0" y="0"/>
                  </a:moveTo>
                  <a:lnTo>
                    <a:pt x="0" y="4784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EAD6FB17-49A2-A208-CBA2-802A54384422}"/>
                </a:ext>
              </a:extLst>
            </p:cNvPr>
            <p:cNvSpPr/>
            <p:nvPr/>
          </p:nvSpPr>
          <p:spPr>
            <a:xfrm>
              <a:off x="1867570" y="3404596"/>
              <a:ext cx="6687" cy="47890"/>
            </a:xfrm>
            <a:custGeom>
              <a:avLst/>
              <a:gdLst>
                <a:gd name="connsiteX0" fmla="*/ 0 w 6687"/>
                <a:gd name="connsiteY0" fmla="*/ 47890 h 47890"/>
                <a:gd name="connsiteX1" fmla="*/ 0 w 6687"/>
                <a:gd name="connsiteY1" fmla="*/ 0 h 47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890">
                  <a:moveTo>
                    <a:pt x="0" y="4789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6353551E-059E-D2EF-290C-3616246F4D79}"/>
                </a:ext>
              </a:extLst>
            </p:cNvPr>
            <p:cNvSpPr/>
            <p:nvPr/>
          </p:nvSpPr>
          <p:spPr>
            <a:xfrm>
              <a:off x="2032963" y="3351449"/>
              <a:ext cx="6687" cy="53147"/>
            </a:xfrm>
            <a:custGeom>
              <a:avLst/>
              <a:gdLst>
                <a:gd name="connsiteX0" fmla="*/ 0 w 6687"/>
                <a:gd name="connsiteY0" fmla="*/ 53147 h 53147"/>
                <a:gd name="connsiteX1" fmla="*/ 0 w 6687"/>
                <a:gd name="connsiteY1" fmla="*/ 0 h 5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47">
                  <a:moveTo>
                    <a:pt x="0" y="5314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FBA5D920-63CB-6183-ACC8-F81808BB0DED}"/>
                </a:ext>
              </a:extLst>
            </p:cNvPr>
            <p:cNvSpPr/>
            <p:nvPr/>
          </p:nvSpPr>
          <p:spPr>
            <a:xfrm>
              <a:off x="2198356" y="3245107"/>
              <a:ext cx="6687" cy="106342"/>
            </a:xfrm>
            <a:custGeom>
              <a:avLst/>
              <a:gdLst>
                <a:gd name="connsiteX0" fmla="*/ 0 w 6687"/>
                <a:gd name="connsiteY0" fmla="*/ 106342 h 106342"/>
                <a:gd name="connsiteX1" fmla="*/ 0 w 6687"/>
                <a:gd name="connsiteY1" fmla="*/ 0 h 10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6342">
                  <a:moveTo>
                    <a:pt x="0" y="10634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4B12B030-15E3-86CD-83DF-93426E539955}"/>
                </a:ext>
              </a:extLst>
            </p:cNvPr>
            <p:cNvSpPr/>
            <p:nvPr/>
          </p:nvSpPr>
          <p:spPr>
            <a:xfrm>
              <a:off x="1205996" y="2378163"/>
              <a:ext cx="6687" cy="2240328"/>
            </a:xfrm>
            <a:custGeom>
              <a:avLst/>
              <a:gdLst>
                <a:gd name="connsiteX0" fmla="*/ 0 w 6687"/>
                <a:gd name="connsiteY0" fmla="*/ 2240328 h 2240328"/>
                <a:gd name="connsiteX1" fmla="*/ 0 w 6687"/>
                <a:gd name="connsiteY1" fmla="*/ 0 h 224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240328">
                  <a:moveTo>
                    <a:pt x="0" y="224032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4FAC0EB7-8402-1C19-26E0-BD66CD5A0EC4}"/>
                </a:ext>
              </a:extLst>
            </p:cNvPr>
            <p:cNvSpPr/>
            <p:nvPr/>
          </p:nvSpPr>
          <p:spPr>
            <a:xfrm>
              <a:off x="1371389" y="2378163"/>
              <a:ext cx="6687" cy="543142"/>
            </a:xfrm>
            <a:custGeom>
              <a:avLst/>
              <a:gdLst>
                <a:gd name="connsiteX0" fmla="*/ 0 w 6687"/>
                <a:gd name="connsiteY0" fmla="*/ 0 h 543142"/>
                <a:gd name="connsiteX1" fmla="*/ 0 w 6687"/>
                <a:gd name="connsiteY1" fmla="*/ 543142 h 543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43142">
                  <a:moveTo>
                    <a:pt x="0" y="0"/>
                  </a:moveTo>
                  <a:lnTo>
                    <a:pt x="0" y="54314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B6280C86-CB37-5A6F-907A-109BCA80D89E}"/>
                </a:ext>
              </a:extLst>
            </p:cNvPr>
            <p:cNvSpPr/>
            <p:nvPr/>
          </p:nvSpPr>
          <p:spPr>
            <a:xfrm>
              <a:off x="2198356" y="2921305"/>
              <a:ext cx="6687" cy="96889"/>
            </a:xfrm>
            <a:custGeom>
              <a:avLst/>
              <a:gdLst>
                <a:gd name="connsiteX0" fmla="*/ 0 w 6687"/>
                <a:gd name="connsiteY0" fmla="*/ 0 h 96889"/>
                <a:gd name="connsiteX1" fmla="*/ 0 w 6687"/>
                <a:gd name="connsiteY1" fmla="*/ 96890 h 96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6889">
                  <a:moveTo>
                    <a:pt x="0" y="0"/>
                  </a:moveTo>
                  <a:lnTo>
                    <a:pt x="0" y="9689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FDC09D7E-2212-F813-E621-29CC146E9C20}"/>
                </a:ext>
              </a:extLst>
            </p:cNvPr>
            <p:cNvSpPr/>
            <p:nvPr/>
          </p:nvSpPr>
          <p:spPr>
            <a:xfrm>
              <a:off x="2198356" y="2824415"/>
              <a:ext cx="6687" cy="96889"/>
            </a:xfrm>
            <a:custGeom>
              <a:avLst/>
              <a:gdLst>
                <a:gd name="connsiteX0" fmla="*/ 0 w 6687"/>
                <a:gd name="connsiteY0" fmla="*/ 96890 h 96889"/>
                <a:gd name="connsiteX1" fmla="*/ 0 w 6687"/>
                <a:gd name="connsiteY1" fmla="*/ 0 h 96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6889">
                  <a:moveTo>
                    <a:pt x="0" y="9689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409A64D-C88D-56A9-9DF1-DE05D4441EB8}"/>
                </a:ext>
              </a:extLst>
            </p:cNvPr>
            <p:cNvSpPr/>
            <p:nvPr/>
          </p:nvSpPr>
          <p:spPr>
            <a:xfrm>
              <a:off x="2363750" y="2824415"/>
              <a:ext cx="6687" cy="66168"/>
            </a:xfrm>
            <a:custGeom>
              <a:avLst/>
              <a:gdLst>
                <a:gd name="connsiteX0" fmla="*/ 0 w 6687"/>
                <a:gd name="connsiteY0" fmla="*/ 0 h 66168"/>
                <a:gd name="connsiteX1" fmla="*/ 0 w 6687"/>
                <a:gd name="connsiteY1" fmla="*/ 66169 h 6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6168">
                  <a:moveTo>
                    <a:pt x="0" y="0"/>
                  </a:moveTo>
                  <a:lnTo>
                    <a:pt x="0" y="6616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254CEF5-849C-8654-1A2E-78A08594638F}"/>
                </a:ext>
              </a:extLst>
            </p:cNvPr>
            <p:cNvSpPr/>
            <p:nvPr/>
          </p:nvSpPr>
          <p:spPr>
            <a:xfrm>
              <a:off x="1371389" y="2378163"/>
              <a:ext cx="6687" cy="14516"/>
            </a:xfrm>
            <a:custGeom>
              <a:avLst/>
              <a:gdLst>
                <a:gd name="connsiteX0" fmla="*/ 0 w 6687"/>
                <a:gd name="connsiteY0" fmla="*/ 0 h 14516"/>
                <a:gd name="connsiteX1" fmla="*/ 0 w 6687"/>
                <a:gd name="connsiteY1" fmla="*/ 14517 h 1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516">
                  <a:moveTo>
                    <a:pt x="0" y="0"/>
                  </a:moveTo>
                  <a:lnTo>
                    <a:pt x="0" y="1451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0C35694D-AA2F-0ED8-FD8F-99200C4396E0}"/>
                </a:ext>
              </a:extLst>
            </p:cNvPr>
            <p:cNvSpPr/>
            <p:nvPr/>
          </p:nvSpPr>
          <p:spPr>
            <a:xfrm>
              <a:off x="2032963" y="2392680"/>
              <a:ext cx="6687" cy="263951"/>
            </a:xfrm>
            <a:custGeom>
              <a:avLst/>
              <a:gdLst>
                <a:gd name="connsiteX0" fmla="*/ 0 w 6687"/>
                <a:gd name="connsiteY0" fmla="*/ 0 h 263951"/>
                <a:gd name="connsiteX1" fmla="*/ 0 w 6687"/>
                <a:gd name="connsiteY1" fmla="*/ 263951 h 26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63951">
                  <a:moveTo>
                    <a:pt x="0" y="0"/>
                  </a:moveTo>
                  <a:lnTo>
                    <a:pt x="0" y="26395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76262603-0C2D-D9B5-F185-E29755AE5933}"/>
                </a:ext>
              </a:extLst>
            </p:cNvPr>
            <p:cNvSpPr/>
            <p:nvPr/>
          </p:nvSpPr>
          <p:spPr>
            <a:xfrm>
              <a:off x="2363750" y="2656631"/>
              <a:ext cx="6687" cy="49626"/>
            </a:xfrm>
            <a:custGeom>
              <a:avLst/>
              <a:gdLst>
                <a:gd name="connsiteX0" fmla="*/ 0 w 6687"/>
                <a:gd name="connsiteY0" fmla="*/ 0 h 49626"/>
                <a:gd name="connsiteX1" fmla="*/ 0 w 6687"/>
                <a:gd name="connsiteY1" fmla="*/ 49627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0"/>
                  </a:moveTo>
                  <a:lnTo>
                    <a:pt x="0" y="4962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6195A38C-EF8F-D974-1548-C526642C6DD8}"/>
                </a:ext>
              </a:extLst>
            </p:cNvPr>
            <p:cNvSpPr/>
            <p:nvPr/>
          </p:nvSpPr>
          <p:spPr>
            <a:xfrm>
              <a:off x="2363750" y="2621183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907A19CB-0F34-5710-E685-0F4260EB90CA}"/>
                </a:ext>
              </a:extLst>
            </p:cNvPr>
            <p:cNvSpPr/>
            <p:nvPr/>
          </p:nvSpPr>
          <p:spPr>
            <a:xfrm>
              <a:off x="2032963" y="2392680"/>
              <a:ext cx="6687" cy="58355"/>
            </a:xfrm>
            <a:custGeom>
              <a:avLst/>
              <a:gdLst>
                <a:gd name="connsiteX0" fmla="*/ 0 w 6687"/>
                <a:gd name="connsiteY0" fmla="*/ 0 h 58355"/>
                <a:gd name="connsiteX1" fmla="*/ 0 w 6687"/>
                <a:gd name="connsiteY1" fmla="*/ 58356 h 58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8355">
                  <a:moveTo>
                    <a:pt x="0" y="0"/>
                  </a:moveTo>
                  <a:lnTo>
                    <a:pt x="0" y="5835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86D03D05-8FBA-9D37-47C9-C6D890E19784}"/>
                </a:ext>
              </a:extLst>
            </p:cNvPr>
            <p:cNvSpPr/>
            <p:nvPr/>
          </p:nvSpPr>
          <p:spPr>
            <a:xfrm>
              <a:off x="2363750" y="2451035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78A84BC4-4B22-0F14-E2BF-1B231F1892F1}"/>
                </a:ext>
              </a:extLst>
            </p:cNvPr>
            <p:cNvSpPr/>
            <p:nvPr/>
          </p:nvSpPr>
          <p:spPr>
            <a:xfrm>
              <a:off x="2363750" y="2422677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A072D9F4-0600-967B-3803-6715EB1A4187}"/>
                </a:ext>
              </a:extLst>
            </p:cNvPr>
            <p:cNvSpPr/>
            <p:nvPr/>
          </p:nvSpPr>
          <p:spPr>
            <a:xfrm>
              <a:off x="2032963" y="1953613"/>
              <a:ext cx="6687" cy="439066"/>
            </a:xfrm>
            <a:custGeom>
              <a:avLst/>
              <a:gdLst>
                <a:gd name="connsiteX0" fmla="*/ 0 w 6687"/>
                <a:gd name="connsiteY0" fmla="*/ 439066 h 439066"/>
                <a:gd name="connsiteX1" fmla="*/ 0 w 6687"/>
                <a:gd name="connsiteY1" fmla="*/ 0 h 439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39066">
                  <a:moveTo>
                    <a:pt x="0" y="43906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5E72325-D821-FE9F-E098-69BCA545FDF4}"/>
                </a:ext>
              </a:extLst>
            </p:cNvPr>
            <p:cNvSpPr/>
            <p:nvPr/>
          </p:nvSpPr>
          <p:spPr>
            <a:xfrm>
              <a:off x="2198356" y="1953613"/>
              <a:ext cx="6687" cy="383990"/>
            </a:xfrm>
            <a:custGeom>
              <a:avLst/>
              <a:gdLst>
                <a:gd name="connsiteX0" fmla="*/ 0 w 6687"/>
                <a:gd name="connsiteY0" fmla="*/ 0 h 383990"/>
                <a:gd name="connsiteX1" fmla="*/ 0 w 6687"/>
                <a:gd name="connsiteY1" fmla="*/ 383990 h 38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83990">
                  <a:moveTo>
                    <a:pt x="0" y="0"/>
                  </a:moveTo>
                  <a:lnTo>
                    <a:pt x="0" y="38399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5CAD541-42EA-8D6B-BCC9-2EAA0F8C0DD3}"/>
                </a:ext>
              </a:extLst>
            </p:cNvPr>
            <p:cNvSpPr/>
            <p:nvPr/>
          </p:nvSpPr>
          <p:spPr>
            <a:xfrm>
              <a:off x="2198356" y="1953613"/>
              <a:ext cx="6687" cy="284737"/>
            </a:xfrm>
            <a:custGeom>
              <a:avLst/>
              <a:gdLst>
                <a:gd name="connsiteX0" fmla="*/ 0 w 6687"/>
                <a:gd name="connsiteY0" fmla="*/ 0 h 284737"/>
                <a:gd name="connsiteX1" fmla="*/ 0 w 6687"/>
                <a:gd name="connsiteY1" fmla="*/ 284737 h 28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737">
                  <a:moveTo>
                    <a:pt x="0" y="0"/>
                  </a:moveTo>
                  <a:lnTo>
                    <a:pt x="0" y="2847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F59C9419-8704-F926-6023-5C348CD4F7C9}"/>
                </a:ext>
              </a:extLst>
            </p:cNvPr>
            <p:cNvSpPr/>
            <p:nvPr/>
          </p:nvSpPr>
          <p:spPr>
            <a:xfrm>
              <a:off x="2198356" y="1934901"/>
              <a:ext cx="6687" cy="18712"/>
            </a:xfrm>
            <a:custGeom>
              <a:avLst/>
              <a:gdLst>
                <a:gd name="connsiteX0" fmla="*/ 0 w 6687"/>
                <a:gd name="connsiteY0" fmla="*/ 18712 h 18712"/>
                <a:gd name="connsiteX1" fmla="*/ 0 w 6687"/>
                <a:gd name="connsiteY1" fmla="*/ 0 h 1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712">
                  <a:moveTo>
                    <a:pt x="0" y="1871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DDB813F4-647C-8AD5-A661-D313FF258214}"/>
                </a:ext>
              </a:extLst>
            </p:cNvPr>
            <p:cNvSpPr/>
            <p:nvPr/>
          </p:nvSpPr>
          <p:spPr>
            <a:xfrm>
              <a:off x="2363750" y="1798754"/>
              <a:ext cx="6687" cy="136147"/>
            </a:xfrm>
            <a:custGeom>
              <a:avLst/>
              <a:gdLst>
                <a:gd name="connsiteX0" fmla="*/ 0 w 6687"/>
                <a:gd name="connsiteY0" fmla="*/ 136147 h 136147"/>
                <a:gd name="connsiteX1" fmla="*/ 0 w 6687"/>
                <a:gd name="connsiteY1" fmla="*/ 0 h 13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6147">
                  <a:moveTo>
                    <a:pt x="0" y="13614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8A66ABAC-4637-C5E3-6180-9C985A950822}"/>
                </a:ext>
              </a:extLst>
            </p:cNvPr>
            <p:cNvSpPr/>
            <p:nvPr/>
          </p:nvSpPr>
          <p:spPr>
            <a:xfrm>
              <a:off x="1371389" y="1109481"/>
              <a:ext cx="6687" cy="1268681"/>
            </a:xfrm>
            <a:custGeom>
              <a:avLst/>
              <a:gdLst>
                <a:gd name="connsiteX0" fmla="*/ 0 w 6687"/>
                <a:gd name="connsiteY0" fmla="*/ 1268682 h 1268681"/>
                <a:gd name="connsiteX1" fmla="*/ 0 w 6687"/>
                <a:gd name="connsiteY1" fmla="*/ 0 h 12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68681">
                  <a:moveTo>
                    <a:pt x="0" y="126868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EC2FADE-1968-79E6-D9A6-9716147F1FEE}"/>
                </a:ext>
              </a:extLst>
            </p:cNvPr>
            <p:cNvSpPr/>
            <p:nvPr/>
          </p:nvSpPr>
          <p:spPr>
            <a:xfrm>
              <a:off x="1536783" y="1109481"/>
              <a:ext cx="6687" cy="436172"/>
            </a:xfrm>
            <a:custGeom>
              <a:avLst/>
              <a:gdLst>
                <a:gd name="connsiteX0" fmla="*/ 0 w 6687"/>
                <a:gd name="connsiteY0" fmla="*/ 0 h 436172"/>
                <a:gd name="connsiteX1" fmla="*/ 0 w 6687"/>
                <a:gd name="connsiteY1" fmla="*/ 436173 h 43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36172">
                  <a:moveTo>
                    <a:pt x="0" y="0"/>
                  </a:moveTo>
                  <a:lnTo>
                    <a:pt x="0" y="43617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576F5416-47B3-3106-FDF8-C19D64527360}"/>
                </a:ext>
              </a:extLst>
            </p:cNvPr>
            <p:cNvSpPr/>
            <p:nvPr/>
          </p:nvSpPr>
          <p:spPr>
            <a:xfrm>
              <a:off x="2032963" y="1505239"/>
              <a:ext cx="6687" cy="40414"/>
            </a:xfrm>
            <a:custGeom>
              <a:avLst/>
              <a:gdLst>
                <a:gd name="connsiteX0" fmla="*/ 0 w 6687"/>
                <a:gd name="connsiteY0" fmla="*/ 40415 h 40414"/>
                <a:gd name="connsiteX1" fmla="*/ 0 w 6687"/>
                <a:gd name="connsiteY1" fmla="*/ 0 h 4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0414">
                  <a:moveTo>
                    <a:pt x="0" y="4041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756881-8BBF-5B1F-DBE5-5B0AA20EA307}"/>
                </a:ext>
              </a:extLst>
            </p:cNvPr>
            <p:cNvSpPr/>
            <p:nvPr/>
          </p:nvSpPr>
          <p:spPr>
            <a:xfrm>
              <a:off x="2198356" y="1452767"/>
              <a:ext cx="6687" cy="52471"/>
            </a:xfrm>
            <a:custGeom>
              <a:avLst/>
              <a:gdLst>
                <a:gd name="connsiteX0" fmla="*/ 0 w 6687"/>
                <a:gd name="connsiteY0" fmla="*/ 52472 h 52471"/>
                <a:gd name="connsiteX1" fmla="*/ 0 w 6687"/>
                <a:gd name="connsiteY1" fmla="*/ 0 h 52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471">
                  <a:moveTo>
                    <a:pt x="0" y="5247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B2A25F41-7134-7CEC-DD10-45A9620DC915}"/>
                </a:ext>
              </a:extLst>
            </p:cNvPr>
            <p:cNvSpPr/>
            <p:nvPr/>
          </p:nvSpPr>
          <p:spPr>
            <a:xfrm>
              <a:off x="2363750" y="1452767"/>
              <a:ext cx="6687" cy="34048"/>
            </a:xfrm>
            <a:custGeom>
              <a:avLst/>
              <a:gdLst>
                <a:gd name="connsiteX0" fmla="*/ 0 w 6687"/>
                <a:gd name="connsiteY0" fmla="*/ 0 h 34048"/>
                <a:gd name="connsiteX1" fmla="*/ 0 w 6687"/>
                <a:gd name="connsiteY1" fmla="*/ 34049 h 3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4048">
                  <a:moveTo>
                    <a:pt x="0" y="0"/>
                  </a:moveTo>
                  <a:lnTo>
                    <a:pt x="0" y="3404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053FA58E-2EF9-0025-028C-511ACDE41713}"/>
                </a:ext>
              </a:extLst>
            </p:cNvPr>
            <p:cNvSpPr/>
            <p:nvPr/>
          </p:nvSpPr>
          <p:spPr>
            <a:xfrm>
              <a:off x="1536783" y="1109481"/>
              <a:ext cx="6687" cy="159923"/>
            </a:xfrm>
            <a:custGeom>
              <a:avLst/>
              <a:gdLst>
                <a:gd name="connsiteX0" fmla="*/ 0 w 6687"/>
                <a:gd name="connsiteY0" fmla="*/ 0 h 159923"/>
                <a:gd name="connsiteX1" fmla="*/ 0 w 6687"/>
                <a:gd name="connsiteY1" fmla="*/ 159924 h 15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9923">
                  <a:moveTo>
                    <a:pt x="0" y="0"/>
                  </a:moveTo>
                  <a:lnTo>
                    <a:pt x="0" y="15992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2FD561A5-0A7F-6E69-C629-9A5E69CFD0FD}"/>
                </a:ext>
              </a:extLst>
            </p:cNvPr>
            <p:cNvSpPr/>
            <p:nvPr/>
          </p:nvSpPr>
          <p:spPr>
            <a:xfrm>
              <a:off x="2198356" y="1269405"/>
              <a:ext cx="6687" cy="51989"/>
            </a:xfrm>
            <a:custGeom>
              <a:avLst/>
              <a:gdLst>
                <a:gd name="connsiteX0" fmla="*/ 0 w 6687"/>
                <a:gd name="connsiteY0" fmla="*/ 0 h 51989"/>
                <a:gd name="connsiteX1" fmla="*/ 0 w 6687"/>
                <a:gd name="connsiteY1" fmla="*/ 5199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0"/>
                  </a:moveTo>
                  <a:lnTo>
                    <a:pt x="0" y="5199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D8DAA154-9B47-8AC8-69D8-173891E92F89}"/>
                </a:ext>
              </a:extLst>
            </p:cNvPr>
            <p:cNvSpPr/>
            <p:nvPr/>
          </p:nvSpPr>
          <p:spPr>
            <a:xfrm>
              <a:off x="2363750" y="1274131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A1F18093-CC51-B6A8-882C-762E47B02CBB}"/>
                </a:ext>
              </a:extLst>
            </p:cNvPr>
            <p:cNvSpPr/>
            <p:nvPr/>
          </p:nvSpPr>
          <p:spPr>
            <a:xfrm>
              <a:off x="1536783" y="1109481"/>
              <a:ext cx="6687" cy="65396"/>
            </a:xfrm>
            <a:custGeom>
              <a:avLst/>
              <a:gdLst>
                <a:gd name="connsiteX0" fmla="*/ 0 w 6687"/>
                <a:gd name="connsiteY0" fmla="*/ 0 h 65396"/>
                <a:gd name="connsiteX1" fmla="*/ 0 w 6687"/>
                <a:gd name="connsiteY1" fmla="*/ 65397 h 6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396">
                  <a:moveTo>
                    <a:pt x="0" y="0"/>
                  </a:moveTo>
                  <a:lnTo>
                    <a:pt x="0" y="6539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4B3D85-D2AB-F6E7-59B0-5B7FD278FFD7}"/>
                </a:ext>
              </a:extLst>
            </p:cNvPr>
            <p:cNvSpPr/>
            <p:nvPr/>
          </p:nvSpPr>
          <p:spPr>
            <a:xfrm>
              <a:off x="1536783" y="1103983"/>
              <a:ext cx="6687" cy="5497"/>
            </a:xfrm>
            <a:custGeom>
              <a:avLst/>
              <a:gdLst>
                <a:gd name="connsiteX0" fmla="*/ 0 w 6687"/>
                <a:gd name="connsiteY0" fmla="*/ 5498 h 5497"/>
                <a:gd name="connsiteX1" fmla="*/ 0 w 6687"/>
                <a:gd name="connsiteY1" fmla="*/ 0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497">
                  <a:moveTo>
                    <a:pt x="0" y="549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4185DC72-2D1A-9909-291C-97EABB64BF34}"/>
                </a:ext>
              </a:extLst>
            </p:cNvPr>
            <p:cNvSpPr/>
            <p:nvPr/>
          </p:nvSpPr>
          <p:spPr>
            <a:xfrm>
              <a:off x="2363750" y="1075625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528DA1CE-E484-32FB-0739-E4D7807D282F}"/>
                </a:ext>
              </a:extLst>
            </p:cNvPr>
            <p:cNvSpPr/>
            <p:nvPr/>
          </p:nvSpPr>
          <p:spPr>
            <a:xfrm>
              <a:off x="1536783" y="962193"/>
              <a:ext cx="6687" cy="147287"/>
            </a:xfrm>
            <a:custGeom>
              <a:avLst/>
              <a:gdLst>
                <a:gd name="connsiteX0" fmla="*/ 0 w 6687"/>
                <a:gd name="connsiteY0" fmla="*/ 147288 h 147287"/>
                <a:gd name="connsiteX1" fmla="*/ 0 w 6687"/>
                <a:gd name="connsiteY1" fmla="*/ 0 h 14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7287">
                  <a:moveTo>
                    <a:pt x="0" y="14728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9146C2E7-7BE3-EBBE-539F-4A2401A41C78}"/>
                </a:ext>
              </a:extLst>
            </p:cNvPr>
            <p:cNvSpPr/>
            <p:nvPr/>
          </p:nvSpPr>
          <p:spPr>
            <a:xfrm>
              <a:off x="2032963" y="905429"/>
              <a:ext cx="6687" cy="56764"/>
            </a:xfrm>
            <a:custGeom>
              <a:avLst/>
              <a:gdLst>
                <a:gd name="connsiteX0" fmla="*/ 0 w 6687"/>
                <a:gd name="connsiteY0" fmla="*/ 56764 h 56764"/>
                <a:gd name="connsiteX1" fmla="*/ 0 w 6687"/>
                <a:gd name="connsiteY1" fmla="*/ 0 h 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64">
                  <a:moveTo>
                    <a:pt x="0" y="5676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83FC1F23-9C63-F28D-45DB-AA083B49D46D}"/>
                </a:ext>
              </a:extLst>
            </p:cNvPr>
            <p:cNvSpPr/>
            <p:nvPr/>
          </p:nvSpPr>
          <p:spPr>
            <a:xfrm>
              <a:off x="2198356" y="90542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DF9A846A-04AE-F788-5460-693990085222}"/>
                </a:ext>
              </a:extLst>
            </p:cNvPr>
            <p:cNvSpPr/>
            <p:nvPr/>
          </p:nvSpPr>
          <p:spPr>
            <a:xfrm>
              <a:off x="2363750" y="919608"/>
              <a:ext cx="6687" cy="28406"/>
            </a:xfrm>
            <a:custGeom>
              <a:avLst/>
              <a:gdLst>
                <a:gd name="connsiteX0" fmla="*/ 0 w 6687"/>
                <a:gd name="connsiteY0" fmla="*/ 0 h 28406"/>
                <a:gd name="connsiteX1" fmla="*/ 0 w 6687"/>
                <a:gd name="connsiteY1" fmla="*/ 28406 h 2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06">
                  <a:moveTo>
                    <a:pt x="0" y="0"/>
                  </a:moveTo>
                  <a:lnTo>
                    <a:pt x="0" y="2840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D4A89EA5-BBCA-9F0B-080D-0820D0A6F0D7}"/>
                </a:ext>
              </a:extLst>
            </p:cNvPr>
            <p:cNvSpPr/>
            <p:nvPr/>
          </p:nvSpPr>
          <p:spPr>
            <a:xfrm>
              <a:off x="2363750" y="891250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24697152-F9FF-6486-E0DE-962E4EC6DFEF}"/>
                </a:ext>
              </a:extLst>
            </p:cNvPr>
            <p:cNvSpPr/>
            <p:nvPr/>
          </p:nvSpPr>
          <p:spPr>
            <a:xfrm>
              <a:off x="2198356" y="806176"/>
              <a:ext cx="6687" cy="99252"/>
            </a:xfrm>
            <a:custGeom>
              <a:avLst/>
              <a:gdLst>
                <a:gd name="connsiteX0" fmla="*/ 0 w 6687"/>
                <a:gd name="connsiteY0" fmla="*/ 99253 h 99252"/>
                <a:gd name="connsiteX1" fmla="*/ 0 w 6687"/>
                <a:gd name="connsiteY1" fmla="*/ 0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9925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34095EC3-57E2-58A0-CFCA-621567921482}"/>
                </a:ext>
              </a:extLst>
            </p:cNvPr>
            <p:cNvSpPr/>
            <p:nvPr/>
          </p:nvSpPr>
          <p:spPr>
            <a:xfrm>
              <a:off x="2363750" y="80617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411BF6EC-4052-6F66-A0EA-B424D0DC7380}"/>
                </a:ext>
              </a:extLst>
            </p:cNvPr>
            <p:cNvSpPr/>
            <p:nvPr/>
          </p:nvSpPr>
          <p:spPr>
            <a:xfrm>
              <a:off x="2363750" y="77781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F5FBEE8-A254-4C23-F6E8-38DE6A96F7A2}"/>
                </a:ext>
              </a:extLst>
            </p:cNvPr>
            <p:cNvSpPr/>
            <p:nvPr/>
          </p:nvSpPr>
          <p:spPr>
            <a:xfrm>
              <a:off x="1536783" y="600870"/>
              <a:ext cx="6687" cy="508610"/>
            </a:xfrm>
            <a:custGeom>
              <a:avLst/>
              <a:gdLst>
                <a:gd name="connsiteX0" fmla="*/ 0 w 6687"/>
                <a:gd name="connsiteY0" fmla="*/ 508611 h 508610"/>
                <a:gd name="connsiteX1" fmla="*/ 0 w 6687"/>
                <a:gd name="connsiteY1" fmla="*/ 0 h 5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08610">
                  <a:moveTo>
                    <a:pt x="0" y="50861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FC71722B-D020-5C05-CF78-649D2B3F94E9}"/>
                </a:ext>
              </a:extLst>
            </p:cNvPr>
            <p:cNvSpPr/>
            <p:nvPr/>
          </p:nvSpPr>
          <p:spPr>
            <a:xfrm>
              <a:off x="1702176" y="600870"/>
              <a:ext cx="6687" cy="57342"/>
            </a:xfrm>
            <a:custGeom>
              <a:avLst/>
              <a:gdLst>
                <a:gd name="connsiteX0" fmla="*/ 0 w 6687"/>
                <a:gd name="connsiteY0" fmla="*/ 0 h 57342"/>
                <a:gd name="connsiteX1" fmla="*/ 0 w 6687"/>
                <a:gd name="connsiteY1" fmla="*/ 57343 h 5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7342">
                  <a:moveTo>
                    <a:pt x="0" y="0"/>
                  </a:moveTo>
                  <a:lnTo>
                    <a:pt x="0" y="5734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174E7397-35E1-5975-3DD9-68E24C2AF9AF}"/>
                </a:ext>
              </a:extLst>
            </p:cNvPr>
            <p:cNvSpPr/>
            <p:nvPr/>
          </p:nvSpPr>
          <p:spPr>
            <a:xfrm>
              <a:off x="1867570" y="609455"/>
              <a:ext cx="6687" cy="48758"/>
            </a:xfrm>
            <a:custGeom>
              <a:avLst/>
              <a:gdLst>
                <a:gd name="connsiteX0" fmla="*/ 0 w 6687"/>
                <a:gd name="connsiteY0" fmla="*/ 48758 h 48758"/>
                <a:gd name="connsiteX1" fmla="*/ 0 w 6687"/>
                <a:gd name="connsiteY1" fmla="*/ 0 h 4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758">
                  <a:moveTo>
                    <a:pt x="0" y="487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6A00D88C-C90F-D7DB-8251-D4B4DE592CFD}"/>
                </a:ext>
              </a:extLst>
            </p:cNvPr>
            <p:cNvSpPr/>
            <p:nvPr/>
          </p:nvSpPr>
          <p:spPr>
            <a:xfrm>
              <a:off x="2032963" y="609455"/>
              <a:ext cx="6687" cy="44321"/>
            </a:xfrm>
            <a:custGeom>
              <a:avLst/>
              <a:gdLst>
                <a:gd name="connsiteX0" fmla="*/ 0 w 6687"/>
                <a:gd name="connsiteY0" fmla="*/ 0 h 44321"/>
                <a:gd name="connsiteX1" fmla="*/ 0 w 6687"/>
                <a:gd name="connsiteY1" fmla="*/ 44321 h 4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4321">
                  <a:moveTo>
                    <a:pt x="0" y="0"/>
                  </a:moveTo>
                  <a:lnTo>
                    <a:pt x="0" y="4432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EC1948EE-6DF3-2F75-75FF-2B81AD9B3833}"/>
                </a:ext>
              </a:extLst>
            </p:cNvPr>
            <p:cNvSpPr/>
            <p:nvPr/>
          </p:nvSpPr>
          <p:spPr>
            <a:xfrm>
              <a:off x="2198356" y="628939"/>
              <a:ext cx="6687" cy="24837"/>
            </a:xfrm>
            <a:custGeom>
              <a:avLst/>
              <a:gdLst>
                <a:gd name="connsiteX0" fmla="*/ 0 w 6687"/>
                <a:gd name="connsiteY0" fmla="*/ 24837 h 24837"/>
                <a:gd name="connsiteX1" fmla="*/ 0 w 6687"/>
                <a:gd name="connsiteY1" fmla="*/ 0 h 2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4837">
                  <a:moveTo>
                    <a:pt x="0" y="248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693430ED-2244-598C-1F6A-621F63735061}"/>
                </a:ext>
              </a:extLst>
            </p:cNvPr>
            <p:cNvSpPr/>
            <p:nvPr/>
          </p:nvSpPr>
          <p:spPr>
            <a:xfrm>
              <a:off x="2363750" y="607670"/>
              <a:ext cx="6687" cy="21268"/>
            </a:xfrm>
            <a:custGeom>
              <a:avLst/>
              <a:gdLst>
                <a:gd name="connsiteX0" fmla="*/ 0 w 6687"/>
                <a:gd name="connsiteY0" fmla="*/ 21268 h 21268"/>
                <a:gd name="connsiteX1" fmla="*/ 0 w 6687"/>
                <a:gd name="connsiteY1" fmla="*/ 0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2126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DB1E1DF4-6CEB-F09E-B890-CDBCDC9587FD}"/>
                </a:ext>
              </a:extLst>
            </p:cNvPr>
            <p:cNvSpPr/>
            <p:nvPr/>
          </p:nvSpPr>
          <p:spPr>
            <a:xfrm>
              <a:off x="1702176" y="409165"/>
              <a:ext cx="6687" cy="191705"/>
            </a:xfrm>
            <a:custGeom>
              <a:avLst/>
              <a:gdLst>
                <a:gd name="connsiteX0" fmla="*/ 0 w 6687"/>
                <a:gd name="connsiteY0" fmla="*/ 191706 h 191705"/>
                <a:gd name="connsiteX1" fmla="*/ 0 w 6687"/>
                <a:gd name="connsiteY1" fmla="*/ 0 h 19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1705">
                  <a:moveTo>
                    <a:pt x="0" y="19170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2268AB9A-62EA-3B54-4ACE-D516A5E3DC16}"/>
                </a:ext>
              </a:extLst>
            </p:cNvPr>
            <p:cNvSpPr/>
            <p:nvPr/>
          </p:nvSpPr>
          <p:spPr>
            <a:xfrm>
              <a:off x="2198356" y="409165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2225B2AE-0BF5-33D2-9A05-E02FF4E8C79D}"/>
                </a:ext>
              </a:extLst>
            </p:cNvPr>
            <p:cNvSpPr/>
            <p:nvPr/>
          </p:nvSpPr>
          <p:spPr>
            <a:xfrm>
              <a:off x="2363750" y="480060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7C528E1D-9205-0B28-6CC5-574C586FF56A}"/>
                </a:ext>
              </a:extLst>
            </p:cNvPr>
            <p:cNvSpPr/>
            <p:nvPr/>
          </p:nvSpPr>
          <p:spPr>
            <a:xfrm>
              <a:off x="2198356" y="324091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549A67F-8FCF-85E8-337A-5115B89F5791}"/>
                </a:ext>
              </a:extLst>
            </p:cNvPr>
            <p:cNvSpPr/>
            <p:nvPr/>
          </p:nvSpPr>
          <p:spPr>
            <a:xfrm>
              <a:off x="2363750" y="324091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4FB9A-FDD3-CEBD-564B-7FD099B49A45}"/>
                </a:ext>
              </a:extLst>
            </p:cNvPr>
            <p:cNvSpPr/>
            <p:nvPr/>
          </p:nvSpPr>
          <p:spPr>
            <a:xfrm>
              <a:off x="2363750" y="295733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5D6BA88A-7446-D82C-B7FA-4013CECE48DD}"/>
                </a:ext>
              </a:extLst>
            </p:cNvPr>
            <p:cNvSpPr/>
            <p:nvPr/>
          </p:nvSpPr>
          <p:spPr>
            <a:xfrm>
              <a:off x="3461178" y="67899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685E3AB2-1EB4-1400-E985-F255EAE68AEE}"/>
                </a:ext>
              </a:extLst>
            </p:cNvPr>
            <p:cNvSpPr/>
            <p:nvPr/>
          </p:nvSpPr>
          <p:spPr>
            <a:xfrm>
              <a:off x="3461178" y="67616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E5FA01F-6235-8346-20CA-9D99ECEC3A5C}"/>
                </a:ext>
              </a:extLst>
            </p:cNvPr>
            <p:cNvSpPr/>
            <p:nvPr/>
          </p:nvSpPr>
          <p:spPr>
            <a:xfrm>
              <a:off x="3461178" y="67332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D5459AD-B93E-B1FC-61A6-2022F2FF9D6F}"/>
                </a:ext>
              </a:extLst>
            </p:cNvPr>
            <p:cNvSpPr/>
            <p:nvPr/>
          </p:nvSpPr>
          <p:spPr>
            <a:xfrm>
              <a:off x="3461178" y="67049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8C5D7B9-B1BB-AD16-A179-CC59853AC044}"/>
                </a:ext>
              </a:extLst>
            </p:cNvPr>
            <p:cNvSpPr/>
            <p:nvPr/>
          </p:nvSpPr>
          <p:spPr>
            <a:xfrm>
              <a:off x="3461178" y="66765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FC241721-013C-8953-D6F9-5BFE2391BCFD}"/>
                </a:ext>
              </a:extLst>
            </p:cNvPr>
            <p:cNvSpPr/>
            <p:nvPr/>
          </p:nvSpPr>
          <p:spPr>
            <a:xfrm>
              <a:off x="3461178" y="66482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A841DF7D-4C44-14AA-F6B2-E36AD74411C3}"/>
                </a:ext>
              </a:extLst>
            </p:cNvPr>
            <p:cNvSpPr/>
            <p:nvPr/>
          </p:nvSpPr>
          <p:spPr>
            <a:xfrm>
              <a:off x="3461178" y="66198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422C451-1A50-BD6C-EC4D-445BBE5B852A}"/>
                </a:ext>
              </a:extLst>
            </p:cNvPr>
            <p:cNvSpPr/>
            <p:nvPr/>
          </p:nvSpPr>
          <p:spPr>
            <a:xfrm>
              <a:off x="3461178" y="65914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CD72EC9E-E240-7A12-556F-A4568A7E3C2B}"/>
                </a:ext>
              </a:extLst>
            </p:cNvPr>
            <p:cNvSpPr/>
            <p:nvPr/>
          </p:nvSpPr>
          <p:spPr>
            <a:xfrm>
              <a:off x="3461178" y="65631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F6CE58B5-43BA-E60A-D080-5AF2AFB4CA1C}"/>
                </a:ext>
              </a:extLst>
            </p:cNvPr>
            <p:cNvSpPr/>
            <p:nvPr/>
          </p:nvSpPr>
          <p:spPr>
            <a:xfrm>
              <a:off x="3461178" y="65347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EB986A88-86FE-963E-EF90-C8EE6B414365}"/>
                </a:ext>
              </a:extLst>
            </p:cNvPr>
            <p:cNvSpPr/>
            <p:nvPr/>
          </p:nvSpPr>
          <p:spPr>
            <a:xfrm>
              <a:off x="3461178" y="65064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932C1676-10BF-A977-828A-96C4AAD2E19F}"/>
                </a:ext>
              </a:extLst>
            </p:cNvPr>
            <p:cNvSpPr/>
            <p:nvPr/>
          </p:nvSpPr>
          <p:spPr>
            <a:xfrm>
              <a:off x="3461178" y="64780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96FB9E35-0B68-9D09-621E-71ED5A3F4E83}"/>
                </a:ext>
              </a:extLst>
            </p:cNvPr>
            <p:cNvSpPr/>
            <p:nvPr/>
          </p:nvSpPr>
          <p:spPr>
            <a:xfrm>
              <a:off x="3461178" y="64497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296BCA15-E092-AD00-AD9E-568CC531E50B}"/>
                </a:ext>
              </a:extLst>
            </p:cNvPr>
            <p:cNvSpPr/>
            <p:nvPr/>
          </p:nvSpPr>
          <p:spPr>
            <a:xfrm>
              <a:off x="3461178" y="64213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E53ED911-1504-C946-7C35-9CC4CB000B1B}"/>
                </a:ext>
              </a:extLst>
            </p:cNvPr>
            <p:cNvSpPr/>
            <p:nvPr/>
          </p:nvSpPr>
          <p:spPr>
            <a:xfrm>
              <a:off x="3461178" y="63929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577E3AC2-303E-F287-9284-4975566D3DBC}"/>
                </a:ext>
              </a:extLst>
            </p:cNvPr>
            <p:cNvSpPr/>
            <p:nvPr/>
          </p:nvSpPr>
          <p:spPr>
            <a:xfrm>
              <a:off x="3461178" y="63646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BE0AB7FC-6A66-B390-E687-4B82F0F18B43}"/>
                </a:ext>
              </a:extLst>
            </p:cNvPr>
            <p:cNvSpPr/>
            <p:nvPr/>
          </p:nvSpPr>
          <p:spPr>
            <a:xfrm>
              <a:off x="3461178" y="63362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264BA192-59D4-370E-1FA0-B7816687813C}"/>
                </a:ext>
              </a:extLst>
            </p:cNvPr>
            <p:cNvSpPr/>
            <p:nvPr/>
          </p:nvSpPr>
          <p:spPr>
            <a:xfrm>
              <a:off x="3461178" y="63079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8D829CF2-8407-C1D4-5C3D-C7448C580563}"/>
                </a:ext>
              </a:extLst>
            </p:cNvPr>
            <p:cNvSpPr/>
            <p:nvPr/>
          </p:nvSpPr>
          <p:spPr>
            <a:xfrm>
              <a:off x="3461178" y="62795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333B1EF6-755C-A633-4B4B-00168FAA0606}"/>
                </a:ext>
              </a:extLst>
            </p:cNvPr>
            <p:cNvSpPr/>
            <p:nvPr/>
          </p:nvSpPr>
          <p:spPr>
            <a:xfrm>
              <a:off x="3461178" y="62511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D7DE927-A059-2FE8-1F9A-843FBC6D8C52}"/>
                </a:ext>
              </a:extLst>
            </p:cNvPr>
            <p:cNvSpPr/>
            <p:nvPr/>
          </p:nvSpPr>
          <p:spPr>
            <a:xfrm>
              <a:off x="3461178" y="62228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C0B7F34-E8B4-F446-AAD8-4A18A2D30AF4}"/>
                </a:ext>
              </a:extLst>
            </p:cNvPr>
            <p:cNvSpPr/>
            <p:nvPr/>
          </p:nvSpPr>
          <p:spPr>
            <a:xfrm>
              <a:off x="3461178" y="61944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733D4F3-D376-558A-ACE0-E085C89D9DA2}"/>
                </a:ext>
              </a:extLst>
            </p:cNvPr>
            <p:cNvSpPr/>
            <p:nvPr/>
          </p:nvSpPr>
          <p:spPr>
            <a:xfrm>
              <a:off x="3461178" y="61660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0F1EB7B-229F-1205-243B-D474AAE70AC4}"/>
                </a:ext>
              </a:extLst>
            </p:cNvPr>
            <p:cNvSpPr/>
            <p:nvPr/>
          </p:nvSpPr>
          <p:spPr>
            <a:xfrm>
              <a:off x="3461178" y="61377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F7559CAD-91E2-BFCA-9E00-4D027A813849}"/>
                </a:ext>
              </a:extLst>
            </p:cNvPr>
            <p:cNvSpPr/>
            <p:nvPr/>
          </p:nvSpPr>
          <p:spPr>
            <a:xfrm>
              <a:off x="3461178" y="61093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F5094940-05B1-A471-EACE-212E02398F1D}"/>
                </a:ext>
              </a:extLst>
            </p:cNvPr>
            <p:cNvSpPr/>
            <p:nvPr/>
          </p:nvSpPr>
          <p:spPr>
            <a:xfrm>
              <a:off x="3461178" y="60810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E9855F1E-DB73-BB5E-951C-8145DDB45C20}"/>
                </a:ext>
              </a:extLst>
            </p:cNvPr>
            <p:cNvSpPr/>
            <p:nvPr/>
          </p:nvSpPr>
          <p:spPr>
            <a:xfrm>
              <a:off x="3461178" y="60526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76EE6EFB-990F-D1EB-002D-F46583D1DAC8}"/>
                </a:ext>
              </a:extLst>
            </p:cNvPr>
            <p:cNvSpPr/>
            <p:nvPr/>
          </p:nvSpPr>
          <p:spPr>
            <a:xfrm>
              <a:off x="3461178" y="60242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C0D50047-E1F7-CA89-F51B-13B23A4DFFEF}"/>
                </a:ext>
              </a:extLst>
            </p:cNvPr>
            <p:cNvSpPr/>
            <p:nvPr/>
          </p:nvSpPr>
          <p:spPr>
            <a:xfrm>
              <a:off x="3461178" y="59959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5B49BCDF-D926-3612-489A-7719CB8E2405}"/>
                </a:ext>
              </a:extLst>
            </p:cNvPr>
            <p:cNvSpPr/>
            <p:nvPr/>
          </p:nvSpPr>
          <p:spPr>
            <a:xfrm>
              <a:off x="3461178" y="596756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219EA8A8-FE41-3B32-3463-41336E20683E}"/>
                </a:ext>
              </a:extLst>
            </p:cNvPr>
            <p:cNvSpPr/>
            <p:nvPr/>
          </p:nvSpPr>
          <p:spPr>
            <a:xfrm>
              <a:off x="3461178" y="593921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F2296E8-7167-689E-266E-8F91D23D2924}"/>
                </a:ext>
              </a:extLst>
            </p:cNvPr>
            <p:cNvSpPr/>
            <p:nvPr/>
          </p:nvSpPr>
          <p:spPr>
            <a:xfrm>
              <a:off x="3461178" y="591085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7CA15EF4-3EC7-380B-8F2B-38EA9E26A963}"/>
                </a:ext>
              </a:extLst>
            </p:cNvPr>
            <p:cNvSpPr/>
            <p:nvPr/>
          </p:nvSpPr>
          <p:spPr>
            <a:xfrm>
              <a:off x="3461178" y="58824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FD2C0809-917E-D1DD-6825-D386FC94DDC3}"/>
                </a:ext>
              </a:extLst>
            </p:cNvPr>
            <p:cNvSpPr/>
            <p:nvPr/>
          </p:nvSpPr>
          <p:spPr>
            <a:xfrm>
              <a:off x="3461178" y="58541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FF575346-131F-D97D-90F5-9D94EDE6C396}"/>
                </a:ext>
              </a:extLst>
            </p:cNvPr>
            <p:cNvSpPr/>
            <p:nvPr/>
          </p:nvSpPr>
          <p:spPr>
            <a:xfrm>
              <a:off x="3461178" y="58257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2E04EAF4-2845-BDCB-8CDD-321F69D65907}"/>
                </a:ext>
              </a:extLst>
            </p:cNvPr>
            <p:cNvSpPr/>
            <p:nvPr/>
          </p:nvSpPr>
          <p:spPr>
            <a:xfrm>
              <a:off x="3461178" y="57974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B9CCDD79-5CB5-09B1-8410-8CF4548EADA0}"/>
                </a:ext>
              </a:extLst>
            </p:cNvPr>
            <p:cNvSpPr/>
            <p:nvPr/>
          </p:nvSpPr>
          <p:spPr>
            <a:xfrm>
              <a:off x="3461178" y="57690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D09B9A17-EDF2-F3B9-B8D5-472989DA451D}"/>
                </a:ext>
              </a:extLst>
            </p:cNvPr>
            <p:cNvSpPr/>
            <p:nvPr/>
          </p:nvSpPr>
          <p:spPr>
            <a:xfrm>
              <a:off x="3461178" y="57407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47081032-D42F-6567-2C9B-AE35AF045E63}"/>
                </a:ext>
              </a:extLst>
            </p:cNvPr>
            <p:cNvSpPr/>
            <p:nvPr/>
          </p:nvSpPr>
          <p:spPr>
            <a:xfrm>
              <a:off x="3461178" y="57123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3E391988-5D6A-CBB9-0592-4F3853591F05}"/>
                </a:ext>
              </a:extLst>
            </p:cNvPr>
            <p:cNvSpPr/>
            <p:nvPr/>
          </p:nvSpPr>
          <p:spPr>
            <a:xfrm>
              <a:off x="3461178" y="56839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ED22C65-2EC5-7401-3DB0-2DE85BA33968}"/>
                </a:ext>
              </a:extLst>
            </p:cNvPr>
            <p:cNvSpPr/>
            <p:nvPr/>
          </p:nvSpPr>
          <p:spPr>
            <a:xfrm>
              <a:off x="3461178" y="56556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D10F5B2-F2AA-ED8A-9FFE-07061F4C408E}"/>
                </a:ext>
              </a:extLst>
            </p:cNvPr>
            <p:cNvSpPr/>
            <p:nvPr/>
          </p:nvSpPr>
          <p:spPr>
            <a:xfrm>
              <a:off x="3461178" y="56272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AFD53B59-FC80-03AD-ADD5-BD50B39DBB62}"/>
                </a:ext>
              </a:extLst>
            </p:cNvPr>
            <p:cNvSpPr/>
            <p:nvPr/>
          </p:nvSpPr>
          <p:spPr>
            <a:xfrm>
              <a:off x="3461178" y="55989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478AB65-C65F-8028-8245-9B2BAA7FD124}"/>
                </a:ext>
              </a:extLst>
            </p:cNvPr>
            <p:cNvSpPr/>
            <p:nvPr/>
          </p:nvSpPr>
          <p:spPr>
            <a:xfrm>
              <a:off x="3461178" y="55705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01217B58-8C1D-16B4-8485-4FA7542268DB}"/>
                </a:ext>
              </a:extLst>
            </p:cNvPr>
            <p:cNvSpPr/>
            <p:nvPr/>
          </p:nvSpPr>
          <p:spPr>
            <a:xfrm>
              <a:off x="3461178" y="55421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C732F7A2-3B4C-1EBC-D35E-7BA6C683D1F7}"/>
                </a:ext>
              </a:extLst>
            </p:cNvPr>
            <p:cNvSpPr/>
            <p:nvPr/>
          </p:nvSpPr>
          <p:spPr>
            <a:xfrm>
              <a:off x="3461178" y="55138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AFD9BD3D-1BB5-FCF5-D4FB-2CA8437F3E11}"/>
                </a:ext>
              </a:extLst>
            </p:cNvPr>
            <p:cNvSpPr/>
            <p:nvPr/>
          </p:nvSpPr>
          <p:spPr>
            <a:xfrm>
              <a:off x="3461178" y="54854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28C3338-47B5-C61E-6799-00E89A06D3D3}"/>
                </a:ext>
              </a:extLst>
            </p:cNvPr>
            <p:cNvSpPr/>
            <p:nvPr/>
          </p:nvSpPr>
          <p:spPr>
            <a:xfrm>
              <a:off x="3461178" y="54571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F82C79AA-8E7D-C7D9-BE89-58D17860FF14}"/>
                </a:ext>
              </a:extLst>
            </p:cNvPr>
            <p:cNvSpPr/>
            <p:nvPr/>
          </p:nvSpPr>
          <p:spPr>
            <a:xfrm>
              <a:off x="3461178" y="54287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3D52C931-CF42-1682-9F02-D87B01E91EAB}"/>
                </a:ext>
              </a:extLst>
            </p:cNvPr>
            <p:cNvSpPr/>
            <p:nvPr/>
          </p:nvSpPr>
          <p:spPr>
            <a:xfrm>
              <a:off x="3461178" y="54004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0E314CF0-C42B-610F-BFF6-2537FB9DADDD}"/>
                </a:ext>
              </a:extLst>
            </p:cNvPr>
            <p:cNvSpPr/>
            <p:nvPr/>
          </p:nvSpPr>
          <p:spPr>
            <a:xfrm>
              <a:off x="3461178" y="53720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87CCB810-F118-F76A-29E0-340CCCD48607}"/>
                </a:ext>
              </a:extLst>
            </p:cNvPr>
            <p:cNvSpPr/>
            <p:nvPr/>
          </p:nvSpPr>
          <p:spPr>
            <a:xfrm>
              <a:off x="3461178" y="53436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FC40A110-DADC-C656-6F48-A00221ACACE0}"/>
                </a:ext>
              </a:extLst>
            </p:cNvPr>
            <p:cNvSpPr/>
            <p:nvPr/>
          </p:nvSpPr>
          <p:spPr>
            <a:xfrm>
              <a:off x="3461178" y="53153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1A6DABCD-7848-335C-9087-A49CB22C8D91}"/>
                </a:ext>
              </a:extLst>
            </p:cNvPr>
            <p:cNvSpPr/>
            <p:nvPr/>
          </p:nvSpPr>
          <p:spPr>
            <a:xfrm>
              <a:off x="3461178" y="52869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72B76DB-FBDB-5BC3-D906-D33056C514C7}"/>
                </a:ext>
              </a:extLst>
            </p:cNvPr>
            <p:cNvSpPr/>
            <p:nvPr/>
          </p:nvSpPr>
          <p:spPr>
            <a:xfrm>
              <a:off x="3461178" y="52586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7940538C-C72A-947B-8309-BAB429704338}"/>
                </a:ext>
              </a:extLst>
            </p:cNvPr>
            <p:cNvSpPr/>
            <p:nvPr/>
          </p:nvSpPr>
          <p:spPr>
            <a:xfrm>
              <a:off x="3461178" y="52302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7AA17E94-FC8D-FB41-56F4-3E07AD646F50}"/>
                </a:ext>
              </a:extLst>
            </p:cNvPr>
            <p:cNvSpPr/>
            <p:nvPr/>
          </p:nvSpPr>
          <p:spPr>
            <a:xfrm>
              <a:off x="3461178" y="52019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B46B5FA4-8796-4960-135C-ED0B2E7CC3E0}"/>
                </a:ext>
              </a:extLst>
            </p:cNvPr>
            <p:cNvSpPr/>
            <p:nvPr/>
          </p:nvSpPr>
          <p:spPr>
            <a:xfrm>
              <a:off x="3461178" y="51735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5867A0A-D52D-0F82-9DDD-B3016B048EC4}"/>
                </a:ext>
              </a:extLst>
            </p:cNvPr>
            <p:cNvSpPr/>
            <p:nvPr/>
          </p:nvSpPr>
          <p:spPr>
            <a:xfrm>
              <a:off x="3461178" y="51451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64E1CBF1-9091-4BA7-B21E-84E9D3A60AF4}"/>
                </a:ext>
              </a:extLst>
            </p:cNvPr>
            <p:cNvSpPr/>
            <p:nvPr/>
          </p:nvSpPr>
          <p:spPr>
            <a:xfrm>
              <a:off x="3461178" y="51167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CCE90469-F6AE-EE57-6EC5-68F77D8D60BF}"/>
                </a:ext>
              </a:extLst>
            </p:cNvPr>
            <p:cNvSpPr/>
            <p:nvPr/>
          </p:nvSpPr>
          <p:spPr>
            <a:xfrm>
              <a:off x="3461178" y="50884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87373191-E231-4535-BAD9-F3EF8ECEA2AA}"/>
                </a:ext>
              </a:extLst>
            </p:cNvPr>
            <p:cNvSpPr/>
            <p:nvPr/>
          </p:nvSpPr>
          <p:spPr>
            <a:xfrm>
              <a:off x="3461178" y="50600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1DB0073A-2B08-D045-E098-41C1F34E3814}"/>
                </a:ext>
              </a:extLst>
            </p:cNvPr>
            <p:cNvSpPr/>
            <p:nvPr/>
          </p:nvSpPr>
          <p:spPr>
            <a:xfrm>
              <a:off x="3461178" y="50317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C3B541A6-C0BB-E9BC-5E4F-41FB9CBCDA27}"/>
                </a:ext>
              </a:extLst>
            </p:cNvPr>
            <p:cNvSpPr/>
            <p:nvPr/>
          </p:nvSpPr>
          <p:spPr>
            <a:xfrm>
              <a:off x="3461178" y="50033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954F7960-FA31-D142-B263-DF1629E25BE2}"/>
                </a:ext>
              </a:extLst>
            </p:cNvPr>
            <p:cNvSpPr/>
            <p:nvPr/>
          </p:nvSpPr>
          <p:spPr>
            <a:xfrm>
              <a:off x="3461178" y="49749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92CAD9E8-E61B-13CF-99C0-B5C54DA29E08}"/>
                </a:ext>
              </a:extLst>
            </p:cNvPr>
            <p:cNvSpPr/>
            <p:nvPr/>
          </p:nvSpPr>
          <p:spPr>
            <a:xfrm>
              <a:off x="3461178" y="49466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41004A1-191E-36A0-D4A1-50A66E7A52CC}"/>
                </a:ext>
              </a:extLst>
            </p:cNvPr>
            <p:cNvSpPr/>
            <p:nvPr/>
          </p:nvSpPr>
          <p:spPr>
            <a:xfrm>
              <a:off x="3461178" y="49182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814AECCF-487C-A70A-84B1-F384CF16E97B}"/>
                </a:ext>
              </a:extLst>
            </p:cNvPr>
            <p:cNvSpPr/>
            <p:nvPr/>
          </p:nvSpPr>
          <p:spPr>
            <a:xfrm>
              <a:off x="3461178" y="48899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9216868-AA2A-B43B-EB41-194488240143}"/>
                </a:ext>
              </a:extLst>
            </p:cNvPr>
            <p:cNvSpPr/>
            <p:nvPr/>
          </p:nvSpPr>
          <p:spPr>
            <a:xfrm>
              <a:off x="3461178" y="48615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1C2829D7-3F76-9376-20F7-28CFD59189F8}"/>
                </a:ext>
              </a:extLst>
            </p:cNvPr>
            <p:cNvSpPr/>
            <p:nvPr/>
          </p:nvSpPr>
          <p:spPr>
            <a:xfrm>
              <a:off x="3461178" y="48332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313C0079-49DA-1816-7BBB-2B25F2755BF4}"/>
                </a:ext>
              </a:extLst>
            </p:cNvPr>
            <p:cNvSpPr/>
            <p:nvPr/>
          </p:nvSpPr>
          <p:spPr>
            <a:xfrm>
              <a:off x="3461178" y="48048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B6E92FF6-EF1B-2716-EF73-12AEFB8EEFC0}"/>
                </a:ext>
              </a:extLst>
            </p:cNvPr>
            <p:cNvSpPr/>
            <p:nvPr/>
          </p:nvSpPr>
          <p:spPr>
            <a:xfrm>
              <a:off x="3461178" y="47764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2A0C0CB9-5568-292B-5D8C-60C7F3B4FBDE}"/>
                </a:ext>
              </a:extLst>
            </p:cNvPr>
            <p:cNvSpPr/>
            <p:nvPr/>
          </p:nvSpPr>
          <p:spPr>
            <a:xfrm>
              <a:off x="3461178" y="47481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11CAF1-E9E4-0ABA-3F01-0404A809A5C4}"/>
                </a:ext>
              </a:extLst>
            </p:cNvPr>
            <p:cNvSpPr/>
            <p:nvPr/>
          </p:nvSpPr>
          <p:spPr>
            <a:xfrm>
              <a:off x="3461178" y="47197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EB860126-CD30-9018-317A-51E416C7535E}"/>
                </a:ext>
              </a:extLst>
            </p:cNvPr>
            <p:cNvSpPr/>
            <p:nvPr/>
          </p:nvSpPr>
          <p:spPr>
            <a:xfrm>
              <a:off x="3461178" y="46914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DFD7FD3A-D4FD-9CEE-1055-2F6CEC01075B}"/>
                </a:ext>
              </a:extLst>
            </p:cNvPr>
            <p:cNvSpPr/>
            <p:nvPr/>
          </p:nvSpPr>
          <p:spPr>
            <a:xfrm>
              <a:off x="3461178" y="46630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9F24B5EF-ED12-6D1E-60BD-4DA289FE6D26}"/>
                </a:ext>
              </a:extLst>
            </p:cNvPr>
            <p:cNvSpPr/>
            <p:nvPr/>
          </p:nvSpPr>
          <p:spPr>
            <a:xfrm>
              <a:off x="3461178" y="46346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8B8152BD-001B-B92E-6D7E-8AC9C216E879}"/>
                </a:ext>
              </a:extLst>
            </p:cNvPr>
            <p:cNvSpPr/>
            <p:nvPr/>
          </p:nvSpPr>
          <p:spPr>
            <a:xfrm>
              <a:off x="3461178" y="46063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8625C84E-2FC9-5588-E824-8E6DE5ABC028}"/>
                </a:ext>
              </a:extLst>
            </p:cNvPr>
            <p:cNvSpPr/>
            <p:nvPr/>
          </p:nvSpPr>
          <p:spPr>
            <a:xfrm>
              <a:off x="3461178" y="45779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8332B7F6-038A-FFA7-FC6D-24D6F4CEAA66}"/>
                </a:ext>
              </a:extLst>
            </p:cNvPr>
            <p:cNvSpPr/>
            <p:nvPr/>
          </p:nvSpPr>
          <p:spPr>
            <a:xfrm>
              <a:off x="3461178" y="45496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71FB05B1-D7DA-86CB-EA9A-62891F04A146}"/>
                </a:ext>
              </a:extLst>
            </p:cNvPr>
            <p:cNvSpPr/>
            <p:nvPr/>
          </p:nvSpPr>
          <p:spPr>
            <a:xfrm>
              <a:off x="3461178" y="45212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2E383375-6F7B-ABE1-D7B0-672052FDE3F4}"/>
                </a:ext>
              </a:extLst>
            </p:cNvPr>
            <p:cNvSpPr/>
            <p:nvPr/>
          </p:nvSpPr>
          <p:spPr>
            <a:xfrm>
              <a:off x="3461178" y="44929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D0F83B35-3730-0E5B-A567-20E7BA8B846D}"/>
                </a:ext>
              </a:extLst>
            </p:cNvPr>
            <p:cNvSpPr/>
            <p:nvPr/>
          </p:nvSpPr>
          <p:spPr>
            <a:xfrm>
              <a:off x="3461178" y="44645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3E3606D1-8523-A9BE-2091-5A8E7B82EB9A}"/>
                </a:ext>
              </a:extLst>
            </p:cNvPr>
            <p:cNvSpPr/>
            <p:nvPr/>
          </p:nvSpPr>
          <p:spPr>
            <a:xfrm>
              <a:off x="3461178" y="44361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437A876A-E0DA-E04A-4C6B-1A4C9731EA2B}"/>
                </a:ext>
              </a:extLst>
            </p:cNvPr>
            <p:cNvSpPr/>
            <p:nvPr/>
          </p:nvSpPr>
          <p:spPr>
            <a:xfrm>
              <a:off x="3461178" y="44078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57255CB9-CD1E-09EE-7D2A-98ED2E3A6D84}"/>
                </a:ext>
              </a:extLst>
            </p:cNvPr>
            <p:cNvSpPr/>
            <p:nvPr/>
          </p:nvSpPr>
          <p:spPr>
            <a:xfrm>
              <a:off x="3461178" y="43794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4BA1136F-31E5-C260-A1F9-BDDAC2463091}"/>
                </a:ext>
              </a:extLst>
            </p:cNvPr>
            <p:cNvSpPr/>
            <p:nvPr/>
          </p:nvSpPr>
          <p:spPr>
            <a:xfrm>
              <a:off x="3461178" y="43511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BE9FC8B-8861-CC75-5F8F-DB21B90A7F2C}"/>
                </a:ext>
              </a:extLst>
            </p:cNvPr>
            <p:cNvSpPr/>
            <p:nvPr/>
          </p:nvSpPr>
          <p:spPr>
            <a:xfrm>
              <a:off x="3461178" y="43227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FCD0176E-1276-AD09-24E3-50B167595134}"/>
                </a:ext>
              </a:extLst>
            </p:cNvPr>
            <p:cNvSpPr/>
            <p:nvPr/>
          </p:nvSpPr>
          <p:spPr>
            <a:xfrm>
              <a:off x="3461178" y="42944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58E47AC-8725-7AE3-06A2-1F8C8501EA23}"/>
                </a:ext>
              </a:extLst>
            </p:cNvPr>
            <p:cNvSpPr/>
            <p:nvPr/>
          </p:nvSpPr>
          <p:spPr>
            <a:xfrm>
              <a:off x="3461178" y="42660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EA4BC1D2-4F98-47E4-609A-3CCF563EAC26}"/>
                </a:ext>
              </a:extLst>
            </p:cNvPr>
            <p:cNvSpPr/>
            <p:nvPr/>
          </p:nvSpPr>
          <p:spPr>
            <a:xfrm>
              <a:off x="3461178" y="42376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12C1434F-D7AF-6BFA-C3F9-78DDDD73719D}"/>
                </a:ext>
              </a:extLst>
            </p:cNvPr>
            <p:cNvSpPr/>
            <p:nvPr/>
          </p:nvSpPr>
          <p:spPr>
            <a:xfrm>
              <a:off x="3461178" y="42093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48EAA537-0093-DB41-2E56-1E92150246E1}"/>
                </a:ext>
              </a:extLst>
            </p:cNvPr>
            <p:cNvSpPr/>
            <p:nvPr/>
          </p:nvSpPr>
          <p:spPr>
            <a:xfrm>
              <a:off x="3461178" y="41809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DA16CE4B-8F87-67CC-75D7-4D0EF96FBAE8}"/>
                </a:ext>
              </a:extLst>
            </p:cNvPr>
            <p:cNvSpPr/>
            <p:nvPr/>
          </p:nvSpPr>
          <p:spPr>
            <a:xfrm>
              <a:off x="3461178" y="41526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18E415D5-9C19-08E5-663E-B6DA6DD6940F}"/>
                </a:ext>
              </a:extLst>
            </p:cNvPr>
            <p:cNvSpPr/>
            <p:nvPr/>
          </p:nvSpPr>
          <p:spPr>
            <a:xfrm>
              <a:off x="3461178" y="41242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BE1C828-52FB-EF6F-6503-87662BAA6388}"/>
                </a:ext>
              </a:extLst>
            </p:cNvPr>
            <p:cNvSpPr/>
            <p:nvPr/>
          </p:nvSpPr>
          <p:spPr>
            <a:xfrm>
              <a:off x="3461178" y="40958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D3C4D7D-FEA1-2CBC-7362-E74EDE07F61B}"/>
                </a:ext>
              </a:extLst>
            </p:cNvPr>
            <p:cNvSpPr/>
            <p:nvPr/>
          </p:nvSpPr>
          <p:spPr>
            <a:xfrm>
              <a:off x="3461178" y="40674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A154BFB-FCDA-3071-D555-0DAB1373A601}"/>
                </a:ext>
              </a:extLst>
            </p:cNvPr>
            <p:cNvSpPr/>
            <p:nvPr/>
          </p:nvSpPr>
          <p:spPr>
            <a:xfrm>
              <a:off x="3461178" y="40391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B17ECC04-8E5A-8564-2B97-6188F5A92895}"/>
                </a:ext>
              </a:extLst>
            </p:cNvPr>
            <p:cNvSpPr/>
            <p:nvPr/>
          </p:nvSpPr>
          <p:spPr>
            <a:xfrm>
              <a:off x="3461178" y="40107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3F2F4E8-A239-C596-10AE-E8F84BEF8BE2}"/>
                </a:ext>
              </a:extLst>
            </p:cNvPr>
            <p:cNvSpPr/>
            <p:nvPr/>
          </p:nvSpPr>
          <p:spPr>
            <a:xfrm>
              <a:off x="3461178" y="39824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D31CC598-573F-590E-DEF3-D3DFAE5F553F}"/>
                </a:ext>
              </a:extLst>
            </p:cNvPr>
            <p:cNvSpPr/>
            <p:nvPr/>
          </p:nvSpPr>
          <p:spPr>
            <a:xfrm>
              <a:off x="3461178" y="395405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E3ACFCD9-376C-E444-E778-9AF873A2945D}"/>
                </a:ext>
              </a:extLst>
            </p:cNvPr>
            <p:cNvSpPr/>
            <p:nvPr/>
          </p:nvSpPr>
          <p:spPr>
            <a:xfrm>
              <a:off x="3461178" y="39256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54277EFA-0097-79B7-6FCF-C52115229D66}"/>
                </a:ext>
              </a:extLst>
            </p:cNvPr>
            <p:cNvSpPr/>
            <p:nvPr/>
          </p:nvSpPr>
          <p:spPr>
            <a:xfrm>
              <a:off x="3461178" y="38973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BC1FDC2C-2690-68FA-1D4C-0B152467D020}"/>
                </a:ext>
              </a:extLst>
            </p:cNvPr>
            <p:cNvSpPr/>
            <p:nvPr/>
          </p:nvSpPr>
          <p:spPr>
            <a:xfrm>
              <a:off x="3461178" y="38689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F5D9D9A7-F93A-E866-6C30-C98208F38464}"/>
                </a:ext>
              </a:extLst>
            </p:cNvPr>
            <p:cNvSpPr/>
            <p:nvPr/>
          </p:nvSpPr>
          <p:spPr>
            <a:xfrm>
              <a:off x="3461178" y="38406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263AE40-F7C2-392B-3E5B-A07B03EDE81D}"/>
                </a:ext>
              </a:extLst>
            </p:cNvPr>
            <p:cNvSpPr/>
            <p:nvPr/>
          </p:nvSpPr>
          <p:spPr>
            <a:xfrm>
              <a:off x="3461178" y="38122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808C9CBF-4242-C285-EA67-6C5B4A6E4CC2}"/>
                </a:ext>
              </a:extLst>
            </p:cNvPr>
            <p:cNvSpPr/>
            <p:nvPr/>
          </p:nvSpPr>
          <p:spPr>
            <a:xfrm>
              <a:off x="3461178" y="37839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9ED13B8F-81AE-E4DC-3D07-B161F9CCF8A0}"/>
                </a:ext>
              </a:extLst>
            </p:cNvPr>
            <p:cNvSpPr/>
            <p:nvPr/>
          </p:nvSpPr>
          <p:spPr>
            <a:xfrm>
              <a:off x="3461178" y="37555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52CB603-F6B0-0B8F-E990-CAEEAD10C250}"/>
                </a:ext>
              </a:extLst>
            </p:cNvPr>
            <p:cNvSpPr/>
            <p:nvPr/>
          </p:nvSpPr>
          <p:spPr>
            <a:xfrm>
              <a:off x="3461178" y="37271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A159FF12-AE08-F4DE-E5C4-A97F3C665B8F}"/>
                </a:ext>
              </a:extLst>
            </p:cNvPr>
            <p:cNvSpPr/>
            <p:nvPr/>
          </p:nvSpPr>
          <p:spPr>
            <a:xfrm>
              <a:off x="3461178" y="36988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E061E9F2-13DD-48C3-D7F0-5FDD105EDF25}"/>
                </a:ext>
              </a:extLst>
            </p:cNvPr>
            <p:cNvSpPr/>
            <p:nvPr/>
          </p:nvSpPr>
          <p:spPr>
            <a:xfrm>
              <a:off x="3461178" y="36704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9D47AD30-695C-730A-5C65-104B71A4F0C7}"/>
                </a:ext>
              </a:extLst>
            </p:cNvPr>
            <p:cNvSpPr/>
            <p:nvPr/>
          </p:nvSpPr>
          <p:spPr>
            <a:xfrm>
              <a:off x="3461178" y="36421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35E7F43C-F832-E4AF-3E5C-F120A37F5B58}"/>
                </a:ext>
              </a:extLst>
            </p:cNvPr>
            <p:cNvSpPr/>
            <p:nvPr/>
          </p:nvSpPr>
          <p:spPr>
            <a:xfrm>
              <a:off x="3461178" y="36137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93AA087E-0B32-56A9-E8B9-A725B27CF1E3}"/>
                </a:ext>
              </a:extLst>
            </p:cNvPr>
            <p:cNvSpPr/>
            <p:nvPr/>
          </p:nvSpPr>
          <p:spPr>
            <a:xfrm>
              <a:off x="3461178" y="35854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6B18D3AF-E892-F920-DEAF-4ABCD46841CA}"/>
                </a:ext>
              </a:extLst>
            </p:cNvPr>
            <p:cNvSpPr/>
            <p:nvPr/>
          </p:nvSpPr>
          <p:spPr>
            <a:xfrm>
              <a:off x="3461178" y="35570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9BF20BDC-B2DA-BBEC-0A51-42F7BB9BE7BC}"/>
                </a:ext>
              </a:extLst>
            </p:cNvPr>
            <p:cNvSpPr/>
            <p:nvPr/>
          </p:nvSpPr>
          <p:spPr>
            <a:xfrm>
              <a:off x="3461178" y="35286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0840A707-F473-AADD-7F83-D30409DC29B5}"/>
                </a:ext>
              </a:extLst>
            </p:cNvPr>
            <p:cNvSpPr/>
            <p:nvPr/>
          </p:nvSpPr>
          <p:spPr>
            <a:xfrm>
              <a:off x="3461178" y="35003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30C33008-F0AC-3D84-914B-E9EDE9F0C256}"/>
                </a:ext>
              </a:extLst>
            </p:cNvPr>
            <p:cNvSpPr/>
            <p:nvPr/>
          </p:nvSpPr>
          <p:spPr>
            <a:xfrm>
              <a:off x="3461178" y="34719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DBB6BD41-8A68-4EC3-FB37-E12BFD642AC4}"/>
                </a:ext>
              </a:extLst>
            </p:cNvPr>
            <p:cNvSpPr/>
            <p:nvPr/>
          </p:nvSpPr>
          <p:spPr>
            <a:xfrm>
              <a:off x="3461178" y="34436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4C81C917-7823-472A-AD9D-24C166E0EF81}"/>
                </a:ext>
              </a:extLst>
            </p:cNvPr>
            <p:cNvSpPr/>
            <p:nvPr/>
          </p:nvSpPr>
          <p:spPr>
            <a:xfrm>
              <a:off x="3461178" y="34152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2BC9A3E3-CFBE-142D-D0C5-E4C6B891929F}"/>
                </a:ext>
              </a:extLst>
            </p:cNvPr>
            <p:cNvSpPr/>
            <p:nvPr/>
          </p:nvSpPr>
          <p:spPr>
            <a:xfrm>
              <a:off x="3461178" y="33868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1F37294F-7045-7626-EA81-11109AEC7142}"/>
                </a:ext>
              </a:extLst>
            </p:cNvPr>
            <p:cNvSpPr/>
            <p:nvPr/>
          </p:nvSpPr>
          <p:spPr>
            <a:xfrm>
              <a:off x="3461178" y="33585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A2C86CF2-5BB2-51B3-DE8F-FAEB31676477}"/>
                </a:ext>
              </a:extLst>
            </p:cNvPr>
            <p:cNvSpPr/>
            <p:nvPr/>
          </p:nvSpPr>
          <p:spPr>
            <a:xfrm>
              <a:off x="3461178" y="33301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4A3AE779-A37A-3E1D-3350-97653D9308B4}"/>
                </a:ext>
              </a:extLst>
            </p:cNvPr>
            <p:cNvSpPr/>
            <p:nvPr/>
          </p:nvSpPr>
          <p:spPr>
            <a:xfrm>
              <a:off x="3461178" y="33018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8A9EF6D7-5B24-2DF4-151D-02C3431DDB74}"/>
                </a:ext>
              </a:extLst>
            </p:cNvPr>
            <p:cNvSpPr/>
            <p:nvPr/>
          </p:nvSpPr>
          <p:spPr>
            <a:xfrm>
              <a:off x="3461178" y="32734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9CBB62FA-131B-4F0C-7FC3-017EE8291E75}"/>
                </a:ext>
              </a:extLst>
            </p:cNvPr>
            <p:cNvSpPr/>
            <p:nvPr/>
          </p:nvSpPr>
          <p:spPr>
            <a:xfrm>
              <a:off x="3461178" y="32451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5827B3AE-9E92-3402-3130-50F0D7745FCB}"/>
                </a:ext>
              </a:extLst>
            </p:cNvPr>
            <p:cNvSpPr/>
            <p:nvPr/>
          </p:nvSpPr>
          <p:spPr>
            <a:xfrm>
              <a:off x="3461178" y="32167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F9ADD76B-8945-D62A-903F-8095B3E00A69}"/>
                </a:ext>
              </a:extLst>
            </p:cNvPr>
            <p:cNvSpPr/>
            <p:nvPr/>
          </p:nvSpPr>
          <p:spPr>
            <a:xfrm>
              <a:off x="3461178" y="31883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10F5E294-BD22-EB77-EC4C-9212B4DC9DDC}"/>
                </a:ext>
              </a:extLst>
            </p:cNvPr>
            <p:cNvSpPr/>
            <p:nvPr/>
          </p:nvSpPr>
          <p:spPr>
            <a:xfrm>
              <a:off x="3461178" y="31600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363A3EF6-6997-7DE9-9593-FFE0B9BA2C41}"/>
                </a:ext>
              </a:extLst>
            </p:cNvPr>
            <p:cNvSpPr/>
            <p:nvPr/>
          </p:nvSpPr>
          <p:spPr>
            <a:xfrm>
              <a:off x="3461178" y="31316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E95FE89E-85B2-FA60-A36F-005A681A2AB2}"/>
                </a:ext>
              </a:extLst>
            </p:cNvPr>
            <p:cNvSpPr/>
            <p:nvPr/>
          </p:nvSpPr>
          <p:spPr>
            <a:xfrm>
              <a:off x="3461178" y="31033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8EF80E2B-99C3-C77C-25B6-962D5382B4FB}"/>
                </a:ext>
              </a:extLst>
            </p:cNvPr>
            <p:cNvSpPr/>
            <p:nvPr/>
          </p:nvSpPr>
          <p:spPr>
            <a:xfrm>
              <a:off x="3461178" y="30749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DC304AC3-822F-50A9-8C00-0BA1417DB2D0}"/>
                </a:ext>
              </a:extLst>
            </p:cNvPr>
            <p:cNvSpPr/>
            <p:nvPr/>
          </p:nvSpPr>
          <p:spPr>
            <a:xfrm>
              <a:off x="3461178" y="30466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4D1A19E3-E25B-11CE-075A-0B15C7EDACF6}"/>
                </a:ext>
              </a:extLst>
            </p:cNvPr>
            <p:cNvSpPr/>
            <p:nvPr/>
          </p:nvSpPr>
          <p:spPr>
            <a:xfrm>
              <a:off x="3461178" y="30181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021B3AB4-5FB0-6DC9-2CFD-5BBEFB1516AE}"/>
                </a:ext>
              </a:extLst>
            </p:cNvPr>
            <p:cNvSpPr/>
            <p:nvPr/>
          </p:nvSpPr>
          <p:spPr>
            <a:xfrm>
              <a:off x="3461178" y="29898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213E647-0A19-C8C5-1CBE-D3B0EB83CF67}"/>
                </a:ext>
              </a:extLst>
            </p:cNvPr>
            <p:cNvSpPr/>
            <p:nvPr/>
          </p:nvSpPr>
          <p:spPr>
            <a:xfrm>
              <a:off x="3461178" y="29614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AF427A0-4549-D384-0534-63C174AB1756}"/>
                </a:ext>
              </a:extLst>
            </p:cNvPr>
            <p:cNvSpPr/>
            <p:nvPr/>
          </p:nvSpPr>
          <p:spPr>
            <a:xfrm>
              <a:off x="3461178" y="29331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434CBE-BFA9-B9C6-0F7A-5A4B03C43043}"/>
                </a:ext>
              </a:extLst>
            </p:cNvPr>
            <p:cNvSpPr/>
            <p:nvPr/>
          </p:nvSpPr>
          <p:spPr>
            <a:xfrm>
              <a:off x="3461178" y="29047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15D7403-E2A2-DEA4-4D9B-F2C70F940BE0}"/>
                </a:ext>
              </a:extLst>
            </p:cNvPr>
            <p:cNvSpPr/>
            <p:nvPr/>
          </p:nvSpPr>
          <p:spPr>
            <a:xfrm>
              <a:off x="3461178" y="28764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7BC59E1C-84D2-EE4D-6E54-C326285FBA0B}"/>
                </a:ext>
              </a:extLst>
            </p:cNvPr>
            <p:cNvSpPr/>
            <p:nvPr/>
          </p:nvSpPr>
          <p:spPr>
            <a:xfrm>
              <a:off x="3461178" y="28480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144572A8-C4FC-D9D7-C3B8-4AEE464425A1}"/>
                </a:ext>
              </a:extLst>
            </p:cNvPr>
            <p:cNvSpPr/>
            <p:nvPr/>
          </p:nvSpPr>
          <p:spPr>
            <a:xfrm>
              <a:off x="3461178" y="28196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D99C66BC-8895-8302-DC78-8058263E5D45}"/>
                </a:ext>
              </a:extLst>
            </p:cNvPr>
            <p:cNvSpPr/>
            <p:nvPr/>
          </p:nvSpPr>
          <p:spPr>
            <a:xfrm>
              <a:off x="3461178" y="27913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3E12051E-14FF-26CD-0B1A-0165BD6CB744}"/>
                </a:ext>
              </a:extLst>
            </p:cNvPr>
            <p:cNvSpPr/>
            <p:nvPr/>
          </p:nvSpPr>
          <p:spPr>
            <a:xfrm>
              <a:off x="3461178" y="27629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25986128-4E37-9F4C-8C68-5C078B9EA49D}"/>
                </a:ext>
              </a:extLst>
            </p:cNvPr>
            <p:cNvSpPr/>
            <p:nvPr/>
          </p:nvSpPr>
          <p:spPr>
            <a:xfrm>
              <a:off x="3461178" y="27346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DC9D3550-A22B-556D-1974-638A341204F1}"/>
                </a:ext>
              </a:extLst>
            </p:cNvPr>
            <p:cNvSpPr/>
            <p:nvPr/>
          </p:nvSpPr>
          <p:spPr>
            <a:xfrm>
              <a:off x="3461178" y="27062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08921D06-6833-4EC0-04F0-06E066C8BEC4}"/>
                </a:ext>
              </a:extLst>
            </p:cNvPr>
            <p:cNvSpPr/>
            <p:nvPr/>
          </p:nvSpPr>
          <p:spPr>
            <a:xfrm>
              <a:off x="3461178" y="26778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2FCEB68C-D1B7-117B-6BD3-BA711C16F784}"/>
                </a:ext>
              </a:extLst>
            </p:cNvPr>
            <p:cNvSpPr/>
            <p:nvPr/>
          </p:nvSpPr>
          <p:spPr>
            <a:xfrm>
              <a:off x="3461178" y="26495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984C1C93-562C-9A60-05DF-7EDFEFF83212}"/>
                </a:ext>
              </a:extLst>
            </p:cNvPr>
            <p:cNvSpPr/>
            <p:nvPr/>
          </p:nvSpPr>
          <p:spPr>
            <a:xfrm>
              <a:off x="3461178" y="26211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8F256EBE-C9C0-F772-3558-5D5515A898FA}"/>
                </a:ext>
              </a:extLst>
            </p:cNvPr>
            <p:cNvSpPr/>
            <p:nvPr/>
          </p:nvSpPr>
          <p:spPr>
            <a:xfrm>
              <a:off x="3461178" y="25928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75D5F0BD-F43E-7EAF-9682-139BEC71E34D}"/>
                </a:ext>
              </a:extLst>
            </p:cNvPr>
            <p:cNvSpPr/>
            <p:nvPr/>
          </p:nvSpPr>
          <p:spPr>
            <a:xfrm>
              <a:off x="3461178" y="25644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2D6D5093-542D-006B-B886-344B3CCDF5DD}"/>
                </a:ext>
              </a:extLst>
            </p:cNvPr>
            <p:cNvSpPr/>
            <p:nvPr/>
          </p:nvSpPr>
          <p:spPr>
            <a:xfrm>
              <a:off x="3461178" y="25361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BBF13D20-5AEE-ED82-4E4B-8A2304A10D64}"/>
                </a:ext>
              </a:extLst>
            </p:cNvPr>
            <p:cNvSpPr/>
            <p:nvPr/>
          </p:nvSpPr>
          <p:spPr>
            <a:xfrm>
              <a:off x="3461178" y="25077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1ECD9D6-501F-A238-8E54-9D863930A6AC}"/>
                </a:ext>
              </a:extLst>
            </p:cNvPr>
            <p:cNvSpPr/>
            <p:nvPr/>
          </p:nvSpPr>
          <p:spPr>
            <a:xfrm>
              <a:off x="3461178" y="24793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F9C2FFA6-321E-15CC-C536-6BE1CC76D565}"/>
                </a:ext>
              </a:extLst>
            </p:cNvPr>
            <p:cNvSpPr/>
            <p:nvPr/>
          </p:nvSpPr>
          <p:spPr>
            <a:xfrm>
              <a:off x="3461178" y="24510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03AA94D-500E-70B4-9C48-08FF842C98FB}"/>
                </a:ext>
              </a:extLst>
            </p:cNvPr>
            <p:cNvSpPr/>
            <p:nvPr/>
          </p:nvSpPr>
          <p:spPr>
            <a:xfrm>
              <a:off x="3461178" y="24226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02FFD2AE-93D2-4F4F-FC12-ED6971AFFCFD}"/>
                </a:ext>
              </a:extLst>
            </p:cNvPr>
            <p:cNvSpPr/>
            <p:nvPr/>
          </p:nvSpPr>
          <p:spPr>
            <a:xfrm>
              <a:off x="3461178" y="23943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29327CDC-4491-1791-1F81-5378D0C4F764}"/>
                </a:ext>
              </a:extLst>
            </p:cNvPr>
            <p:cNvSpPr/>
            <p:nvPr/>
          </p:nvSpPr>
          <p:spPr>
            <a:xfrm>
              <a:off x="3461178" y="23659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3A8F21-605D-E485-7712-81ADA39CA482}"/>
                </a:ext>
              </a:extLst>
            </p:cNvPr>
            <p:cNvSpPr/>
            <p:nvPr/>
          </p:nvSpPr>
          <p:spPr>
            <a:xfrm>
              <a:off x="3461178" y="23376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7DEF861F-DFEA-46B1-B6AB-A5EC07891958}"/>
                </a:ext>
              </a:extLst>
            </p:cNvPr>
            <p:cNvSpPr/>
            <p:nvPr/>
          </p:nvSpPr>
          <p:spPr>
            <a:xfrm>
              <a:off x="3461178" y="23092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A67AF40B-7433-AA5E-01A7-8846007F4BFC}"/>
                </a:ext>
              </a:extLst>
            </p:cNvPr>
            <p:cNvSpPr/>
            <p:nvPr/>
          </p:nvSpPr>
          <p:spPr>
            <a:xfrm>
              <a:off x="3461178" y="22808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BD6077AA-6FE4-8F75-4876-A3EDAC50D25E}"/>
                </a:ext>
              </a:extLst>
            </p:cNvPr>
            <p:cNvSpPr/>
            <p:nvPr/>
          </p:nvSpPr>
          <p:spPr>
            <a:xfrm>
              <a:off x="3461178" y="22525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DC6AF55F-E04D-A563-46E5-5838248E2E72}"/>
                </a:ext>
              </a:extLst>
            </p:cNvPr>
            <p:cNvSpPr/>
            <p:nvPr/>
          </p:nvSpPr>
          <p:spPr>
            <a:xfrm>
              <a:off x="3461178" y="22241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F188694-02D7-B9EB-74B1-862C61851B56}"/>
                </a:ext>
              </a:extLst>
            </p:cNvPr>
            <p:cNvSpPr/>
            <p:nvPr/>
          </p:nvSpPr>
          <p:spPr>
            <a:xfrm>
              <a:off x="3461178" y="21958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8B7E6ADA-AFA8-C031-0CF9-313A0440AD85}"/>
                </a:ext>
              </a:extLst>
            </p:cNvPr>
            <p:cNvSpPr/>
            <p:nvPr/>
          </p:nvSpPr>
          <p:spPr>
            <a:xfrm>
              <a:off x="3461178" y="21674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87D57C0E-2399-7469-1A45-A150FB3B21AC}"/>
                </a:ext>
              </a:extLst>
            </p:cNvPr>
            <p:cNvSpPr/>
            <p:nvPr/>
          </p:nvSpPr>
          <p:spPr>
            <a:xfrm>
              <a:off x="3461178" y="21390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C799DF8E-A68E-CBD1-DA4E-2F5AB86FE4A5}"/>
                </a:ext>
              </a:extLst>
            </p:cNvPr>
            <p:cNvSpPr/>
            <p:nvPr/>
          </p:nvSpPr>
          <p:spPr>
            <a:xfrm>
              <a:off x="3461178" y="21107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D9A5CCA-034E-A0AA-EE4E-FDD648E81A9A}"/>
                </a:ext>
              </a:extLst>
            </p:cNvPr>
            <p:cNvSpPr/>
            <p:nvPr/>
          </p:nvSpPr>
          <p:spPr>
            <a:xfrm>
              <a:off x="3461178" y="20823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2A73F8FE-85B3-ADEB-B8C1-11B031F6C333}"/>
                </a:ext>
              </a:extLst>
            </p:cNvPr>
            <p:cNvSpPr/>
            <p:nvPr/>
          </p:nvSpPr>
          <p:spPr>
            <a:xfrm>
              <a:off x="3461178" y="20540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E3C853C9-2023-D4D9-C496-A7170FC216DB}"/>
                </a:ext>
              </a:extLst>
            </p:cNvPr>
            <p:cNvSpPr/>
            <p:nvPr/>
          </p:nvSpPr>
          <p:spPr>
            <a:xfrm>
              <a:off x="3461178" y="20256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627086C4-C244-A97B-193A-B9DBCB912A38}"/>
                </a:ext>
              </a:extLst>
            </p:cNvPr>
            <p:cNvSpPr/>
            <p:nvPr/>
          </p:nvSpPr>
          <p:spPr>
            <a:xfrm>
              <a:off x="3461178" y="19973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38422561-79C8-7161-0F43-2C7E118B2FD1}"/>
                </a:ext>
              </a:extLst>
            </p:cNvPr>
            <p:cNvSpPr/>
            <p:nvPr/>
          </p:nvSpPr>
          <p:spPr>
            <a:xfrm>
              <a:off x="3461178" y="19689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CCB2D97F-E3B1-EB61-1507-1B7675D0D76A}"/>
                </a:ext>
              </a:extLst>
            </p:cNvPr>
            <p:cNvSpPr/>
            <p:nvPr/>
          </p:nvSpPr>
          <p:spPr>
            <a:xfrm>
              <a:off x="3461178" y="19405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678E6DB3-513D-FC97-8220-2F0FB72AFFDC}"/>
                </a:ext>
              </a:extLst>
            </p:cNvPr>
            <p:cNvSpPr/>
            <p:nvPr/>
          </p:nvSpPr>
          <p:spPr>
            <a:xfrm>
              <a:off x="3461178" y="19121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82B2BCC9-6061-52DF-1853-FB76CD5FFF5C}"/>
                </a:ext>
              </a:extLst>
            </p:cNvPr>
            <p:cNvSpPr/>
            <p:nvPr/>
          </p:nvSpPr>
          <p:spPr>
            <a:xfrm>
              <a:off x="3461178" y="18838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49FFDF40-6C17-8EBC-A531-8C1F0EA91E0D}"/>
                </a:ext>
              </a:extLst>
            </p:cNvPr>
            <p:cNvSpPr/>
            <p:nvPr/>
          </p:nvSpPr>
          <p:spPr>
            <a:xfrm>
              <a:off x="3461178" y="18554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EE45593C-4AF1-1BFE-E358-DB4093B8292B}"/>
                </a:ext>
              </a:extLst>
            </p:cNvPr>
            <p:cNvSpPr/>
            <p:nvPr/>
          </p:nvSpPr>
          <p:spPr>
            <a:xfrm>
              <a:off x="3461178" y="18271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24EED7F2-4A1E-FC39-E0EB-341F9F10F448}"/>
                </a:ext>
              </a:extLst>
            </p:cNvPr>
            <p:cNvSpPr/>
            <p:nvPr/>
          </p:nvSpPr>
          <p:spPr>
            <a:xfrm>
              <a:off x="3461178" y="17987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DE28BB37-E6F7-CB29-F8AD-47A50714C444}"/>
                </a:ext>
              </a:extLst>
            </p:cNvPr>
            <p:cNvSpPr/>
            <p:nvPr/>
          </p:nvSpPr>
          <p:spPr>
            <a:xfrm>
              <a:off x="3461178" y="17703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6E00A4E8-9926-F9F2-95BA-3823E0B3B6AF}"/>
                </a:ext>
              </a:extLst>
            </p:cNvPr>
            <p:cNvSpPr/>
            <p:nvPr/>
          </p:nvSpPr>
          <p:spPr>
            <a:xfrm>
              <a:off x="3461178" y="17420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A4657973-5964-D862-15B9-9DBE1AD526B1}"/>
                </a:ext>
              </a:extLst>
            </p:cNvPr>
            <p:cNvSpPr/>
            <p:nvPr/>
          </p:nvSpPr>
          <p:spPr>
            <a:xfrm>
              <a:off x="3461178" y="17136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858BC55-22C1-5CCB-0D2E-ED0CEE22952B}"/>
                </a:ext>
              </a:extLst>
            </p:cNvPr>
            <p:cNvSpPr/>
            <p:nvPr/>
          </p:nvSpPr>
          <p:spPr>
            <a:xfrm>
              <a:off x="3461178" y="16853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B57F0DC5-73E1-9618-1253-6A1E3B6B91AF}"/>
                </a:ext>
              </a:extLst>
            </p:cNvPr>
            <p:cNvSpPr/>
            <p:nvPr/>
          </p:nvSpPr>
          <p:spPr>
            <a:xfrm>
              <a:off x="3461178" y="16569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545232A8-C623-48A5-3FAC-88D5B219F600}"/>
                </a:ext>
              </a:extLst>
            </p:cNvPr>
            <p:cNvSpPr/>
            <p:nvPr/>
          </p:nvSpPr>
          <p:spPr>
            <a:xfrm>
              <a:off x="3461178" y="16286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2D42DE9-85A9-8852-3564-AE49B1C79C64}"/>
                </a:ext>
              </a:extLst>
            </p:cNvPr>
            <p:cNvSpPr/>
            <p:nvPr/>
          </p:nvSpPr>
          <p:spPr>
            <a:xfrm>
              <a:off x="3461178" y="16002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44A3ED9E-DD85-5879-0B0A-4767507637DC}"/>
                </a:ext>
              </a:extLst>
            </p:cNvPr>
            <p:cNvSpPr/>
            <p:nvPr/>
          </p:nvSpPr>
          <p:spPr>
            <a:xfrm>
              <a:off x="3461178" y="15718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C042E60D-2168-7846-9967-8986B21214A8}"/>
                </a:ext>
              </a:extLst>
            </p:cNvPr>
            <p:cNvSpPr/>
            <p:nvPr/>
          </p:nvSpPr>
          <p:spPr>
            <a:xfrm>
              <a:off x="3461178" y="15435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E52A8F77-D841-2697-3BBF-3148ACB52684}"/>
                </a:ext>
              </a:extLst>
            </p:cNvPr>
            <p:cNvSpPr/>
            <p:nvPr/>
          </p:nvSpPr>
          <p:spPr>
            <a:xfrm>
              <a:off x="3461178" y="15151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5AFAD1C1-ADCC-7A8C-4E5F-B158666E174C}"/>
                </a:ext>
              </a:extLst>
            </p:cNvPr>
            <p:cNvSpPr/>
            <p:nvPr/>
          </p:nvSpPr>
          <p:spPr>
            <a:xfrm>
              <a:off x="3461178" y="14868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50065F9F-46C9-FC5D-040A-F3FE915F5D48}"/>
                </a:ext>
              </a:extLst>
            </p:cNvPr>
            <p:cNvSpPr/>
            <p:nvPr/>
          </p:nvSpPr>
          <p:spPr>
            <a:xfrm>
              <a:off x="3461178" y="14584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B27D7167-C098-0BE4-AC2B-3BAD1A33F4B6}"/>
                </a:ext>
              </a:extLst>
            </p:cNvPr>
            <p:cNvSpPr/>
            <p:nvPr/>
          </p:nvSpPr>
          <p:spPr>
            <a:xfrm>
              <a:off x="3461178" y="14301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F4CD827E-ADC0-8187-BA2C-ED422CFBFF67}"/>
                </a:ext>
              </a:extLst>
            </p:cNvPr>
            <p:cNvSpPr/>
            <p:nvPr/>
          </p:nvSpPr>
          <p:spPr>
            <a:xfrm>
              <a:off x="3461178" y="14017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74475A9D-8C6C-457B-46C2-28A328FBE9A0}"/>
                </a:ext>
              </a:extLst>
            </p:cNvPr>
            <p:cNvSpPr/>
            <p:nvPr/>
          </p:nvSpPr>
          <p:spPr>
            <a:xfrm>
              <a:off x="3461178" y="13733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CD9CED78-2804-225D-F6BB-B09E1108C05B}"/>
                </a:ext>
              </a:extLst>
            </p:cNvPr>
            <p:cNvSpPr/>
            <p:nvPr/>
          </p:nvSpPr>
          <p:spPr>
            <a:xfrm>
              <a:off x="3461178" y="13450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A684DD7-0F44-5EFC-C180-CA357990781B}"/>
                </a:ext>
              </a:extLst>
            </p:cNvPr>
            <p:cNvSpPr/>
            <p:nvPr/>
          </p:nvSpPr>
          <p:spPr>
            <a:xfrm>
              <a:off x="3461178" y="13166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BB299969-577D-BF6C-AC3F-8A64AD96174E}"/>
                </a:ext>
              </a:extLst>
            </p:cNvPr>
            <p:cNvSpPr/>
            <p:nvPr/>
          </p:nvSpPr>
          <p:spPr>
            <a:xfrm>
              <a:off x="3461178" y="12883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B11DE201-04AA-9868-2B46-1AEFAFDE961C}"/>
                </a:ext>
              </a:extLst>
            </p:cNvPr>
            <p:cNvSpPr/>
            <p:nvPr/>
          </p:nvSpPr>
          <p:spPr>
            <a:xfrm>
              <a:off x="3461178" y="12599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692CA7-AF53-BA50-D4F6-B29FCA6465B5}"/>
                </a:ext>
              </a:extLst>
            </p:cNvPr>
            <p:cNvSpPr/>
            <p:nvPr/>
          </p:nvSpPr>
          <p:spPr>
            <a:xfrm>
              <a:off x="3461178" y="123159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9A50444C-FF99-B9E3-FA07-9E254FF1E71C}"/>
                </a:ext>
              </a:extLst>
            </p:cNvPr>
            <p:cNvSpPr/>
            <p:nvPr/>
          </p:nvSpPr>
          <p:spPr>
            <a:xfrm>
              <a:off x="3461178" y="120323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9208254-E202-9C59-66D5-B174A242FB45}"/>
                </a:ext>
              </a:extLst>
            </p:cNvPr>
            <p:cNvSpPr/>
            <p:nvPr/>
          </p:nvSpPr>
          <p:spPr>
            <a:xfrm>
              <a:off x="3461178" y="117487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550E87D4-D75D-13C1-40F9-74049F9D8DD3}"/>
                </a:ext>
              </a:extLst>
            </p:cNvPr>
            <p:cNvSpPr/>
            <p:nvPr/>
          </p:nvSpPr>
          <p:spPr>
            <a:xfrm>
              <a:off x="3461178" y="114652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719326E7-299C-6CC9-D5BF-C37E06308FE2}"/>
                </a:ext>
              </a:extLst>
            </p:cNvPr>
            <p:cNvSpPr/>
            <p:nvPr/>
          </p:nvSpPr>
          <p:spPr>
            <a:xfrm>
              <a:off x="3461178" y="111816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B6A1BD3-434B-B8FD-34C6-899804DD6B1E}"/>
                </a:ext>
              </a:extLst>
            </p:cNvPr>
            <p:cNvSpPr/>
            <p:nvPr/>
          </p:nvSpPr>
          <p:spPr>
            <a:xfrm>
              <a:off x="3461178" y="108980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6732132C-AA13-1D49-2886-3A408A8420DE}"/>
                </a:ext>
              </a:extLst>
            </p:cNvPr>
            <p:cNvSpPr/>
            <p:nvPr/>
          </p:nvSpPr>
          <p:spPr>
            <a:xfrm>
              <a:off x="3461178" y="10614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657001C3-DA6C-2061-91B1-73173C63F7D4}"/>
                </a:ext>
              </a:extLst>
            </p:cNvPr>
            <p:cNvSpPr/>
            <p:nvPr/>
          </p:nvSpPr>
          <p:spPr>
            <a:xfrm>
              <a:off x="3461178" y="10330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7F09A8B2-1730-1559-E73B-896E55B9CE5C}"/>
                </a:ext>
              </a:extLst>
            </p:cNvPr>
            <p:cNvSpPr/>
            <p:nvPr/>
          </p:nvSpPr>
          <p:spPr>
            <a:xfrm>
              <a:off x="3461178" y="10047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0A992BDA-3781-6D2D-9F8A-FCD747422413}"/>
                </a:ext>
              </a:extLst>
            </p:cNvPr>
            <p:cNvSpPr/>
            <p:nvPr/>
          </p:nvSpPr>
          <p:spPr>
            <a:xfrm>
              <a:off x="3461178" y="9763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FE49656-B970-3323-9BB4-CB8AA6E129E0}"/>
                </a:ext>
              </a:extLst>
            </p:cNvPr>
            <p:cNvSpPr/>
            <p:nvPr/>
          </p:nvSpPr>
          <p:spPr>
            <a:xfrm>
              <a:off x="3461178" y="9480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0E5656CA-5318-CAE2-B742-2A800E2C8A55}"/>
                </a:ext>
              </a:extLst>
            </p:cNvPr>
            <p:cNvSpPr/>
            <p:nvPr/>
          </p:nvSpPr>
          <p:spPr>
            <a:xfrm>
              <a:off x="3461178" y="9196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12E7A818-7183-9124-E1FE-5E6DEDFD4C74}"/>
                </a:ext>
              </a:extLst>
            </p:cNvPr>
            <p:cNvSpPr/>
            <p:nvPr/>
          </p:nvSpPr>
          <p:spPr>
            <a:xfrm>
              <a:off x="3461178" y="8912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27B70BC-9C9E-D00B-A7C7-37E87B8F8DC4}"/>
                </a:ext>
              </a:extLst>
            </p:cNvPr>
            <p:cNvSpPr/>
            <p:nvPr/>
          </p:nvSpPr>
          <p:spPr>
            <a:xfrm>
              <a:off x="3461178" y="8628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7D6BF78A-1F4C-0A4A-5EA9-AA464C8924E8}"/>
                </a:ext>
              </a:extLst>
            </p:cNvPr>
            <p:cNvSpPr/>
            <p:nvPr/>
          </p:nvSpPr>
          <p:spPr>
            <a:xfrm>
              <a:off x="3461178" y="8345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0673CF9B-AE60-8485-41BB-D596A2997A69}"/>
                </a:ext>
              </a:extLst>
            </p:cNvPr>
            <p:cNvSpPr/>
            <p:nvPr/>
          </p:nvSpPr>
          <p:spPr>
            <a:xfrm>
              <a:off x="3461178" y="8061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57D3D04C-8EDF-C62B-C7F3-95705814E1A5}"/>
                </a:ext>
              </a:extLst>
            </p:cNvPr>
            <p:cNvSpPr/>
            <p:nvPr/>
          </p:nvSpPr>
          <p:spPr>
            <a:xfrm>
              <a:off x="3461178" y="7778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D932EBC-6899-B694-2BAF-C6FCE0AB421A}"/>
                </a:ext>
              </a:extLst>
            </p:cNvPr>
            <p:cNvSpPr/>
            <p:nvPr/>
          </p:nvSpPr>
          <p:spPr>
            <a:xfrm>
              <a:off x="3461178" y="7494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90036F48-CD5B-6043-079A-003E9791D598}"/>
                </a:ext>
              </a:extLst>
            </p:cNvPr>
            <p:cNvSpPr/>
            <p:nvPr/>
          </p:nvSpPr>
          <p:spPr>
            <a:xfrm>
              <a:off x="3461178" y="7211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D97617EE-EBFC-2DA8-3247-59EEDB002620}"/>
                </a:ext>
              </a:extLst>
            </p:cNvPr>
            <p:cNvSpPr/>
            <p:nvPr/>
          </p:nvSpPr>
          <p:spPr>
            <a:xfrm>
              <a:off x="3461178" y="6927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72D8B6C-1EFA-2F2E-716C-E3A08165972C}"/>
                </a:ext>
              </a:extLst>
            </p:cNvPr>
            <p:cNvSpPr/>
            <p:nvPr/>
          </p:nvSpPr>
          <p:spPr>
            <a:xfrm>
              <a:off x="3461178" y="6643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685C7F1E-55B3-90C0-1AC8-5F850FD07D6C}"/>
                </a:ext>
              </a:extLst>
            </p:cNvPr>
            <p:cNvSpPr/>
            <p:nvPr/>
          </p:nvSpPr>
          <p:spPr>
            <a:xfrm>
              <a:off x="3461178" y="6360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6565C380-A7EA-FBA6-5260-05D1E5D45D89}"/>
                </a:ext>
              </a:extLst>
            </p:cNvPr>
            <p:cNvSpPr/>
            <p:nvPr/>
          </p:nvSpPr>
          <p:spPr>
            <a:xfrm>
              <a:off x="3461178" y="6076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08A581F-64F6-D4D1-FE94-26C69854AA96}"/>
                </a:ext>
              </a:extLst>
            </p:cNvPr>
            <p:cNvSpPr/>
            <p:nvPr/>
          </p:nvSpPr>
          <p:spPr>
            <a:xfrm>
              <a:off x="3461178" y="5793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A19DEF7-516B-1945-9D69-B58CC9EF3441}"/>
                </a:ext>
              </a:extLst>
            </p:cNvPr>
            <p:cNvSpPr/>
            <p:nvPr/>
          </p:nvSpPr>
          <p:spPr>
            <a:xfrm>
              <a:off x="3461178" y="5509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24B3015E-7EFC-6242-E529-60530D9E3816}"/>
                </a:ext>
              </a:extLst>
            </p:cNvPr>
            <p:cNvSpPr/>
            <p:nvPr/>
          </p:nvSpPr>
          <p:spPr>
            <a:xfrm>
              <a:off x="3461178" y="5225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383928A-83FB-6202-5737-804005840F4D}"/>
                </a:ext>
              </a:extLst>
            </p:cNvPr>
            <p:cNvSpPr/>
            <p:nvPr/>
          </p:nvSpPr>
          <p:spPr>
            <a:xfrm>
              <a:off x="3461178" y="4942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EAE1A19B-BA8C-8FD4-25A4-688163C84A42}"/>
                </a:ext>
              </a:extLst>
            </p:cNvPr>
            <p:cNvSpPr/>
            <p:nvPr/>
          </p:nvSpPr>
          <p:spPr>
            <a:xfrm>
              <a:off x="3461178" y="4658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8CAC4865-9B8E-4931-B252-2D7F05F6ADE4}"/>
                </a:ext>
              </a:extLst>
            </p:cNvPr>
            <p:cNvSpPr/>
            <p:nvPr/>
          </p:nvSpPr>
          <p:spPr>
            <a:xfrm>
              <a:off x="3461178" y="4375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C972C6B-6E68-2301-5ED9-122F11301626}"/>
                </a:ext>
              </a:extLst>
            </p:cNvPr>
            <p:cNvSpPr/>
            <p:nvPr/>
          </p:nvSpPr>
          <p:spPr>
            <a:xfrm>
              <a:off x="3461178" y="4091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67FC4EE2-0263-E51F-78B6-41395CD43A07}"/>
                </a:ext>
              </a:extLst>
            </p:cNvPr>
            <p:cNvSpPr/>
            <p:nvPr/>
          </p:nvSpPr>
          <p:spPr>
            <a:xfrm>
              <a:off x="3461178" y="3808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A327256-EA2D-28F2-9C7A-8941686374F5}"/>
                </a:ext>
              </a:extLst>
            </p:cNvPr>
            <p:cNvSpPr/>
            <p:nvPr/>
          </p:nvSpPr>
          <p:spPr>
            <a:xfrm>
              <a:off x="3461178" y="3524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6DCAF5C7-AD62-39FE-3AC0-934D04E466F6}"/>
                </a:ext>
              </a:extLst>
            </p:cNvPr>
            <p:cNvSpPr/>
            <p:nvPr/>
          </p:nvSpPr>
          <p:spPr>
            <a:xfrm>
              <a:off x="3461178" y="3240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7FCCB7C0-1703-0F6C-0716-94785EE1DC50}"/>
                </a:ext>
              </a:extLst>
            </p:cNvPr>
            <p:cNvSpPr/>
            <p:nvPr/>
          </p:nvSpPr>
          <p:spPr>
            <a:xfrm>
              <a:off x="3461178" y="2957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7F2EA59B-F344-9870-2246-05D31D78355B}"/>
                </a:ext>
              </a:extLst>
            </p:cNvPr>
            <p:cNvSpPr/>
            <p:nvPr/>
          </p:nvSpPr>
          <p:spPr>
            <a:xfrm>
              <a:off x="3461178" y="2673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BDE376BC-0608-E593-3E1C-CE14F707E4A5}"/>
                </a:ext>
              </a:extLst>
            </p:cNvPr>
            <p:cNvSpPr/>
            <p:nvPr/>
          </p:nvSpPr>
          <p:spPr>
            <a:xfrm>
              <a:off x="3461178" y="2390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54FAA947-15D8-7E20-1E10-F99E0B67E15B}"/>
                </a:ext>
              </a:extLst>
            </p:cNvPr>
            <p:cNvSpPr/>
            <p:nvPr/>
          </p:nvSpPr>
          <p:spPr>
            <a:xfrm>
              <a:off x="3505853" y="67899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2A3A277-071C-8336-7FD1-0D345177BECE}"/>
                </a:ext>
              </a:extLst>
            </p:cNvPr>
            <p:cNvSpPr/>
            <p:nvPr/>
          </p:nvSpPr>
          <p:spPr>
            <a:xfrm>
              <a:off x="3505853" y="67616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F3B2E621-A23F-244E-203F-19A5785EB1E0}"/>
                </a:ext>
              </a:extLst>
            </p:cNvPr>
            <p:cNvSpPr/>
            <p:nvPr/>
          </p:nvSpPr>
          <p:spPr>
            <a:xfrm>
              <a:off x="3505853" y="67332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EF37193-FFFD-FB29-1CE5-52E81EE45C20}"/>
                </a:ext>
              </a:extLst>
            </p:cNvPr>
            <p:cNvSpPr/>
            <p:nvPr/>
          </p:nvSpPr>
          <p:spPr>
            <a:xfrm>
              <a:off x="3505853" y="67049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53DCC522-A94A-7A3A-2E10-2E8CD15FF86E}"/>
                </a:ext>
              </a:extLst>
            </p:cNvPr>
            <p:cNvSpPr/>
            <p:nvPr/>
          </p:nvSpPr>
          <p:spPr>
            <a:xfrm>
              <a:off x="3505853" y="66765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0C00C7BA-F2CA-5668-469E-8A93332BE4D9}"/>
                </a:ext>
              </a:extLst>
            </p:cNvPr>
            <p:cNvSpPr/>
            <p:nvPr/>
          </p:nvSpPr>
          <p:spPr>
            <a:xfrm>
              <a:off x="3505853" y="66482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0D1B5409-41CC-64F3-7512-F867A400D67A}"/>
                </a:ext>
              </a:extLst>
            </p:cNvPr>
            <p:cNvSpPr/>
            <p:nvPr/>
          </p:nvSpPr>
          <p:spPr>
            <a:xfrm>
              <a:off x="3505853" y="66198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088EAF3C-7DE3-73DA-BE28-2F6B284A6C20}"/>
                </a:ext>
              </a:extLst>
            </p:cNvPr>
            <p:cNvSpPr/>
            <p:nvPr/>
          </p:nvSpPr>
          <p:spPr>
            <a:xfrm>
              <a:off x="3505853" y="65914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B38C9FEA-B9B7-FC69-CAB1-68075090AE05}"/>
                </a:ext>
              </a:extLst>
            </p:cNvPr>
            <p:cNvSpPr/>
            <p:nvPr/>
          </p:nvSpPr>
          <p:spPr>
            <a:xfrm>
              <a:off x="3505853" y="65631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551BC70-C6A5-8A13-A505-36E006C7FAD1}"/>
                </a:ext>
              </a:extLst>
            </p:cNvPr>
            <p:cNvSpPr/>
            <p:nvPr/>
          </p:nvSpPr>
          <p:spPr>
            <a:xfrm>
              <a:off x="3505853" y="65347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7A4DEE3F-AAD6-C400-FDEF-3AE15997C7D6}"/>
                </a:ext>
              </a:extLst>
            </p:cNvPr>
            <p:cNvSpPr/>
            <p:nvPr/>
          </p:nvSpPr>
          <p:spPr>
            <a:xfrm>
              <a:off x="3505853" y="65064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092241C7-54FE-F070-64B5-DFB4DC239DBE}"/>
                </a:ext>
              </a:extLst>
            </p:cNvPr>
            <p:cNvSpPr/>
            <p:nvPr/>
          </p:nvSpPr>
          <p:spPr>
            <a:xfrm>
              <a:off x="3505853" y="64780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A8624191-C169-85FF-2D5E-B357306880DE}"/>
                </a:ext>
              </a:extLst>
            </p:cNvPr>
            <p:cNvSpPr/>
            <p:nvPr/>
          </p:nvSpPr>
          <p:spPr>
            <a:xfrm>
              <a:off x="3505853" y="64497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C5530B00-C3A3-6C98-3A12-1DB88F72A89C}"/>
                </a:ext>
              </a:extLst>
            </p:cNvPr>
            <p:cNvSpPr/>
            <p:nvPr/>
          </p:nvSpPr>
          <p:spPr>
            <a:xfrm>
              <a:off x="3505853" y="64213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A45D205-6F3D-B44D-9989-D90E86EB58F6}"/>
                </a:ext>
              </a:extLst>
            </p:cNvPr>
            <p:cNvSpPr/>
            <p:nvPr/>
          </p:nvSpPr>
          <p:spPr>
            <a:xfrm>
              <a:off x="3505853" y="63929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9C84DE1-A1A7-17C1-8006-467894DE38EE}"/>
                </a:ext>
              </a:extLst>
            </p:cNvPr>
            <p:cNvSpPr/>
            <p:nvPr/>
          </p:nvSpPr>
          <p:spPr>
            <a:xfrm>
              <a:off x="3505853" y="63646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0F53FDD8-CC12-DAEE-38E9-77FB1CBC7400}"/>
                </a:ext>
              </a:extLst>
            </p:cNvPr>
            <p:cNvSpPr/>
            <p:nvPr/>
          </p:nvSpPr>
          <p:spPr>
            <a:xfrm>
              <a:off x="3505853" y="63362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E430A65-7A4F-A988-B810-E3DC42A7E937}"/>
                </a:ext>
              </a:extLst>
            </p:cNvPr>
            <p:cNvSpPr/>
            <p:nvPr/>
          </p:nvSpPr>
          <p:spPr>
            <a:xfrm>
              <a:off x="3505853" y="63079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FD32530E-819F-CA4D-8597-AECA77C967EC}"/>
                </a:ext>
              </a:extLst>
            </p:cNvPr>
            <p:cNvSpPr/>
            <p:nvPr/>
          </p:nvSpPr>
          <p:spPr>
            <a:xfrm>
              <a:off x="3505853" y="62795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826A14D7-A651-12B9-3380-B9E466B5CE43}"/>
                </a:ext>
              </a:extLst>
            </p:cNvPr>
            <p:cNvSpPr/>
            <p:nvPr/>
          </p:nvSpPr>
          <p:spPr>
            <a:xfrm>
              <a:off x="3505853" y="62511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8CCE9F0D-C3C0-1696-71B5-BD466A945E22}"/>
                </a:ext>
              </a:extLst>
            </p:cNvPr>
            <p:cNvSpPr/>
            <p:nvPr/>
          </p:nvSpPr>
          <p:spPr>
            <a:xfrm>
              <a:off x="3505853" y="62228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1411D0CC-1B51-7F1E-8E7D-1A7BB0E33A1E}"/>
                </a:ext>
              </a:extLst>
            </p:cNvPr>
            <p:cNvSpPr/>
            <p:nvPr/>
          </p:nvSpPr>
          <p:spPr>
            <a:xfrm>
              <a:off x="3505853" y="61944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F901BBA2-AE04-F479-1741-4B891D284520}"/>
                </a:ext>
              </a:extLst>
            </p:cNvPr>
            <p:cNvSpPr/>
            <p:nvPr/>
          </p:nvSpPr>
          <p:spPr>
            <a:xfrm>
              <a:off x="3505853" y="61660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7685A5B1-079E-CD08-51DB-8D2D2F92C6B7}"/>
                </a:ext>
              </a:extLst>
            </p:cNvPr>
            <p:cNvSpPr/>
            <p:nvPr/>
          </p:nvSpPr>
          <p:spPr>
            <a:xfrm>
              <a:off x="3505853" y="61377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F5B80F47-D3E2-D1CC-FB23-4EE02F7CD879}"/>
                </a:ext>
              </a:extLst>
            </p:cNvPr>
            <p:cNvSpPr/>
            <p:nvPr/>
          </p:nvSpPr>
          <p:spPr>
            <a:xfrm>
              <a:off x="3505853" y="61093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46C728EA-BA6E-9DBB-92ED-C1A794E89133}"/>
                </a:ext>
              </a:extLst>
            </p:cNvPr>
            <p:cNvSpPr/>
            <p:nvPr/>
          </p:nvSpPr>
          <p:spPr>
            <a:xfrm>
              <a:off x="3505853" y="60810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37BDDA8A-7E60-4E08-B2F9-A745E9B78D7E}"/>
                </a:ext>
              </a:extLst>
            </p:cNvPr>
            <p:cNvSpPr/>
            <p:nvPr/>
          </p:nvSpPr>
          <p:spPr>
            <a:xfrm>
              <a:off x="3505853" y="60526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CD835F6D-C3BD-8547-4B29-1D7ADE7703E3}"/>
                </a:ext>
              </a:extLst>
            </p:cNvPr>
            <p:cNvSpPr/>
            <p:nvPr/>
          </p:nvSpPr>
          <p:spPr>
            <a:xfrm>
              <a:off x="3505853" y="60242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EF3FF51-B908-347E-7AC5-08365C47C854}"/>
                </a:ext>
              </a:extLst>
            </p:cNvPr>
            <p:cNvSpPr/>
            <p:nvPr/>
          </p:nvSpPr>
          <p:spPr>
            <a:xfrm>
              <a:off x="3505853" y="59959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6C9AC138-55C9-7FEF-7A11-9A95CE442CBD}"/>
                </a:ext>
              </a:extLst>
            </p:cNvPr>
            <p:cNvSpPr/>
            <p:nvPr/>
          </p:nvSpPr>
          <p:spPr>
            <a:xfrm>
              <a:off x="3505853" y="596756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49095639-2763-0A80-B9B7-F73A50A822B4}"/>
                </a:ext>
              </a:extLst>
            </p:cNvPr>
            <p:cNvSpPr/>
            <p:nvPr/>
          </p:nvSpPr>
          <p:spPr>
            <a:xfrm>
              <a:off x="3505853" y="593921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8F35AAF2-6614-8655-E086-A05233AEE670}"/>
                </a:ext>
              </a:extLst>
            </p:cNvPr>
            <p:cNvSpPr/>
            <p:nvPr/>
          </p:nvSpPr>
          <p:spPr>
            <a:xfrm>
              <a:off x="3505853" y="591085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6FED044A-6AED-A7BE-CA19-BD7BAFA49FE1}"/>
                </a:ext>
              </a:extLst>
            </p:cNvPr>
            <p:cNvSpPr/>
            <p:nvPr/>
          </p:nvSpPr>
          <p:spPr>
            <a:xfrm>
              <a:off x="3505853" y="58824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29EC2AA3-0078-2488-C333-16345593258B}"/>
                </a:ext>
              </a:extLst>
            </p:cNvPr>
            <p:cNvSpPr/>
            <p:nvPr/>
          </p:nvSpPr>
          <p:spPr>
            <a:xfrm>
              <a:off x="3505853" y="58541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206CAFAE-DD84-C36E-AAB7-B57C2743665F}"/>
                </a:ext>
              </a:extLst>
            </p:cNvPr>
            <p:cNvSpPr/>
            <p:nvPr/>
          </p:nvSpPr>
          <p:spPr>
            <a:xfrm>
              <a:off x="3505853" y="58257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6EED9243-7806-4D4D-743A-4A0B5E8422E0}"/>
                </a:ext>
              </a:extLst>
            </p:cNvPr>
            <p:cNvSpPr/>
            <p:nvPr/>
          </p:nvSpPr>
          <p:spPr>
            <a:xfrm>
              <a:off x="3505853" y="57974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F927C7D8-B224-EB2E-D3BA-3A773656AD6F}"/>
                </a:ext>
              </a:extLst>
            </p:cNvPr>
            <p:cNvSpPr/>
            <p:nvPr/>
          </p:nvSpPr>
          <p:spPr>
            <a:xfrm>
              <a:off x="3505853" y="57690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6F553470-A976-CA33-2928-F2B097825D71}"/>
                </a:ext>
              </a:extLst>
            </p:cNvPr>
            <p:cNvSpPr/>
            <p:nvPr/>
          </p:nvSpPr>
          <p:spPr>
            <a:xfrm>
              <a:off x="3505853" y="57407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53E86894-09E1-F2B1-15B4-E0D6ADF8FF11}"/>
                </a:ext>
              </a:extLst>
            </p:cNvPr>
            <p:cNvSpPr/>
            <p:nvPr/>
          </p:nvSpPr>
          <p:spPr>
            <a:xfrm>
              <a:off x="3505853" y="57123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BE024177-B790-E72B-C497-450544D98B23}"/>
                </a:ext>
              </a:extLst>
            </p:cNvPr>
            <p:cNvSpPr/>
            <p:nvPr/>
          </p:nvSpPr>
          <p:spPr>
            <a:xfrm>
              <a:off x="3505853" y="56839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18F26F62-4948-4F63-137F-30F7ACEA27A8}"/>
                </a:ext>
              </a:extLst>
            </p:cNvPr>
            <p:cNvSpPr/>
            <p:nvPr/>
          </p:nvSpPr>
          <p:spPr>
            <a:xfrm>
              <a:off x="3505853" y="56556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343E4907-D1C4-F8B7-FA20-554653E81C0B}"/>
                </a:ext>
              </a:extLst>
            </p:cNvPr>
            <p:cNvSpPr/>
            <p:nvPr/>
          </p:nvSpPr>
          <p:spPr>
            <a:xfrm>
              <a:off x="3505853" y="56272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1EB6EB9E-F6B2-2A90-59FB-F09C3FB1791E}"/>
                </a:ext>
              </a:extLst>
            </p:cNvPr>
            <p:cNvSpPr/>
            <p:nvPr/>
          </p:nvSpPr>
          <p:spPr>
            <a:xfrm>
              <a:off x="3505853" y="55989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115A3CC1-5211-1EC8-2741-64685895CE60}"/>
                </a:ext>
              </a:extLst>
            </p:cNvPr>
            <p:cNvSpPr/>
            <p:nvPr/>
          </p:nvSpPr>
          <p:spPr>
            <a:xfrm>
              <a:off x="3505853" y="55705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42FCA4B0-E089-FB00-F85F-E01575A082CF}"/>
                </a:ext>
              </a:extLst>
            </p:cNvPr>
            <p:cNvSpPr/>
            <p:nvPr/>
          </p:nvSpPr>
          <p:spPr>
            <a:xfrm>
              <a:off x="3505853" y="55421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599728D-E552-39FA-938D-F190EFAB4843}"/>
                </a:ext>
              </a:extLst>
            </p:cNvPr>
            <p:cNvSpPr/>
            <p:nvPr/>
          </p:nvSpPr>
          <p:spPr>
            <a:xfrm>
              <a:off x="3505853" y="55138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E34868BD-78B3-1CAC-4EB9-5B4B93CF74CA}"/>
                </a:ext>
              </a:extLst>
            </p:cNvPr>
            <p:cNvSpPr/>
            <p:nvPr/>
          </p:nvSpPr>
          <p:spPr>
            <a:xfrm>
              <a:off x="3505853" y="54854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A8D3FB5-AFA7-C103-86DF-0476D6878947}"/>
                </a:ext>
              </a:extLst>
            </p:cNvPr>
            <p:cNvSpPr/>
            <p:nvPr/>
          </p:nvSpPr>
          <p:spPr>
            <a:xfrm>
              <a:off x="3505853" y="54571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726A45C8-50D1-9F7F-E5EF-F155EC9CFC60}"/>
                </a:ext>
              </a:extLst>
            </p:cNvPr>
            <p:cNvSpPr/>
            <p:nvPr/>
          </p:nvSpPr>
          <p:spPr>
            <a:xfrm>
              <a:off x="3505853" y="54287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A5310ED-5C66-D279-527E-E9F2769C757E}"/>
                </a:ext>
              </a:extLst>
            </p:cNvPr>
            <p:cNvSpPr/>
            <p:nvPr/>
          </p:nvSpPr>
          <p:spPr>
            <a:xfrm>
              <a:off x="3505853" y="54004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2AB2B208-A38F-B8A1-C1C2-3BFF50009D0F}"/>
                </a:ext>
              </a:extLst>
            </p:cNvPr>
            <p:cNvSpPr/>
            <p:nvPr/>
          </p:nvSpPr>
          <p:spPr>
            <a:xfrm>
              <a:off x="3505853" y="53720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95CEF813-A445-2254-4AB6-2593F0B4BF75}"/>
                </a:ext>
              </a:extLst>
            </p:cNvPr>
            <p:cNvSpPr/>
            <p:nvPr/>
          </p:nvSpPr>
          <p:spPr>
            <a:xfrm>
              <a:off x="3505853" y="53436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4B3417CE-6CA3-EA0E-4814-D93A06AE9B90}"/>
                </a:ext>
              </a:extLst>
            </p:cNvPr>
            <p:cNvSpPr/>
            <p:nvPr/>
          </p:nvSpPr>
          <p:spPr>
            <a:xfrm>
              <a:off x="3505853" y="53153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BF1EA37C-8143-9546-54BE-67E875D52D22}"/>
                </a:ext>
              </a:extLst>
            </p:cNvPr>
            <p:cNvSpPr/>
            <p:nvPr/>
          </p:nvSpPr>
          <p:spPr>
            <a:xfrm>
              <a:off x="3505853" y="52869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BC91BBAC-C8FC-B557-24D8-EBDDBBF86480}"/>
                </a:ext>
              </a:extLst>
            </p:cNvPr>
            <p:cNvSpPr/>
            <p:nvPr/>
          </p:nvSpPr>
          <p:spPr>
            <a:xfrm>
              <a:off x="3505853" y="52586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42391573-2FCB-E54D-CB02-2FED05836C84}"/>
                </a:ext>
              </a:extLst>
            </p:cNvPr>
            <p:cNvSpPr/>
            <p:nvPr/>
          </p:nvSpPr>
          <p:spPr>
            <a:xfrm>
              <a:off x="3505853" y="52302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7BBDFAFD-7E26-2C3F-C10B-CF65BFE372D0}"/>
                </a:ext>
              </a:extLst>
            </p:cNvPr>
            <p:cNvSpPr/>
            <p:nvPr/>
          </p:nvSpPr>
          <p:spPr>
            <a:xfrm>
              <a:off x="3505853" y="52019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6CB42354-5368-B24E-BAEE-8F6148613610}"/>
                </a:ext>
              </a:extLst>
            </p:cNvPr>
            <p:cNvSpPr/>
            <p:nvPr/>
          </p:nvSpPr>
          <p:spPr>
            <a:xfrm>
              <a:off x="3505853" y="51735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DCDF60C9-F331-14EC-A5BF-F03EBFB25B0D}"/>
                </a:ext>
              </a:extLst>
            </p:cNvPr>
            <p:cNvSpPr/>
            <p:nvPr/>
          </p:nvSpPr>
          <p:spPr>
            <a:xfrm>
              <a:off x="3505853" y="51451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24DCFE21-A03F-13A5-B9E6-C3CD82E7E628}"/>
                </a:ext>
              </a:extLst>
            </p:cNvPr>
            <p:cNvSpPr/>
            <p:nvPr/>
          </p:nvSpPr>
          <p:spPr>
            <a:xfrm>
              <a:off x="3505853" y="51167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93DC3357-559A-166A-1791-04C0C17DDE52}"/>
                </a:ext>
              </a:extLst>
            </p:cNvPr>
            <p:cNvSpPr/>
            <p:nvPr/>
          </p:nvSpPr>
          <p:spPr>
            <a:xfrm>
              <a:off x="3505853" y="50884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45315AC8-B92E-A2A6-D648-D45561825A94}"/>
                </a:ext>
              </a:extLst>
            </p:cNvPr>
            <p:cNvSpPr/>
            <p:nvPr/>
          </p:nvSpPr>
          <p:spPr>
            <a:xfrm>
              <a:off x="3505853" y="50600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E711D4C1-0035-E747-CA74-709C05FC07D0}"/>
                </a:ext>
              </a:extLst>
            </p:cNvPr>
            <p:cNvSpPr/>
            <p:nvPr/>
          </p:nvSpPr>
          <p:spPr>
            <a:xfrm>
              <a:off x="3505853" y="50317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7E116D31-2A28-1397-4312-B93A102B94E7}"/>
                </a:ext>
              </a:extLst>
            </p:cNvPr>
            <p:cNvSpPr/>
            <p:nvPr/>
          </p:nvSpPr>
          <p:spPr>
            <a:xfrm>
              <a:off x="3505853" y="50033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36EA44F0-A230-9BAC-5AEB-A6C51F7EEBB2}"/>
                </a:ext>
              </a:extLst>
            </p:cNvPr>
            <p:cNvSpPr/>
            <p:nvPr/>
          </p:nvSpPr>
          <p:spPr>
            <a:xfrm>
              <a:off x="3505853" y="49749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A35B70EC-6BED-19B0-182D-DC47D9A393F2}"/>
                </a:ext>
              </a:extLst>
            </p:cNvPr>
            <p:cNvSpPr/>
            <p:nvPr/>
          </p:nvSpPr>
          <p:spPr>
            <a:xfrm>
              <a:off x="3505853" y="49466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E8BE5BA-E6DD-7A0E-BC94-C90204074611}"/>
                </a:ext>
              </a:extLst>
            </p:cNvPr>
            <p:cNvSpPr/>
            <p:nvPr/>
          </p:nvSpPr>
          <p:spPr>
            <a:xfrm>
              <a:off x="3505853" y="49182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C63C1156-BBF9-ED64-1D75-6A6C8E9043C3}"/>
                </a:ext>
              </a:extLst>
            </p:cNvPr>
            <p:cNvSpPr/>
            <p:nvPr/>
          </p:nvSpPr>
          <p:spPr>
            <a:xfrm>
              <a:off x="3505853" y="48899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C7CDD6C0-2005-771E-836D-AAC97E49D24B}"/>
                </a:ext>
              </a:extLst>
            </p:cNvPr>
            <p:cNvSpPr/>
            <p:nvPr/>
          </p:nvSpPr>
          <p:spPr>
            <a:xfrm>
              <a:off x="3505853" y="48615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AEDC481B-4AED-1BCD-2C78-20751A7A08DA}"/>
                </a:ext>
              </a:extLst>
            </p:cNvPr>
            <p:cNvSpPr/>
            <p:nvPr/>
          </p:nvSpPr>
          <p:spPr>
            <a:xfrm>
              <a:off x="3505853" y="48332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71B70BB9-B22C-DA39-31D9-1164BDEAF175}"/>
                </a:ext>
              </a:extLst>
            </p:cNvPr>
            <p:cNvSpPr/>
            <p:nvPr/>
          </p:nvSpPr>
          <p:spPr>
            <a:xfrm>
              <a:off x="3505853" y="48048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33ACBFE9-4C58-7C88-24B0-D93F33F118A9}"/>
                </a:ext>
              </a:extLst>
            </p:cNvPr>
            <p:cNvSpPr/>
            <p:nvPr/>
          </p:nvSpPr>
          <p:spPr>
            <a:xfrm>
              <a:off x="3505853" y="47764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1D64E7F7-27B6-A0FC-7DE7-5FE612138BC9}"/>
                </a:ext>
              </a:extLst>
            </p:cNvPr>
            <p:cNvSpPr/>
            <p:nvPr/>
          </p:nvSpPr>
          <p:spPr>
            <a:xfrm>
              <a:off x="3505853" y="47481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FF0BC2A2-25BF-BA55-2E76-24634F8B1E0C}"/>
                </a:ext>
              </a:extLst>
            </p:cNvPr>
            <p:cNvSpPr/>
            <p:nvPr/>
          </p:nvSpPr>
          <p:spPr>
            <a:xfrm>
              <a:off x="3505853" y="47197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BBBC7545-809E-E0C7-36DE-7271E9C8F2D2}"/>
                </a:ext>
              </a:extLst>
            </p:cNvPr>
            <p:cNvSpPr/>
            <p:nvPr/>
          </p:nvSpPr>
          <p:spPr>
            <a:xfrm>
              <a:off x="3505853" y="46914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36B5E15C-7E5D-BC17-6B7C-8F99497248CA}"/>
                </a:ext>
              </a:extLst>
            </p:cNvPr>
            <p:cNvSpPr/>
            <p:nvPr/>
          </p:nvSpPr>
          <p:spPr>
            <a:xfrm>
              <a:off x="3505853" y="46630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901C8FBF-A79B-2B34-33DF-0A913CCA7F3C}"/>
                </a:ext>
              </a:extLst>
            </p:cNvPr>
            <p:cNvSpPr/>
            <p:nvPr/>
          </p:nvSpPr>
          <p:spPr>
            <a:xfrm>
              <a:off x="3505853" y="46346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F438D15-3CDB-AB33-9861-0D040F673E7F}"/>
                </a:ext>
              </a:extLst>
            </p:cNvPr>
            <p:cNvSpPr/>
            <p:nvPr/>
          </p:nvSpPr>
          <p:spPr>
            <a:xfrm>
              <a:off x="3505853" y="46063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0DAFF13C-534F-AA71-343A-FF8ECDBF999F}"/>
                </a:ext>
              </a:extLst>
            </p:cNvPr>
            <p:cNvSpPr/>
            <p:nvPr/>
          </p:nvSpPr>
          <p:spPr>
            <a:xfrm>
              <a:off x="3505853" y="45779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06D16021-D1A1-C242-E01E-42F8D76555C8}"/>
                </a:ext>
              </a:extLst>
            </p:cNvPr>
            <p:cNvSpPr/>
            <p:nvPr/>
          </p:nvSpPr>
          <p:spPr>
            <a:xfrm>
              <a:off x="3505853" y="45496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22D36445-6758-FB6F-A6F7-60ACE5B81507}"/>
                </a:ext>
              </a:extLst>
            </p:cNvPr>
            <p:cNvSpPr/>
            <p:nvPr/>
          </p:nvSpPr>
          <p:spPr>
            <a:xfrm>
              <a:off x="3505853" y="45212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D7BA73E1-1119-2F7B-E925-02B75F485CA1}"/>
                </a:ext>
              </a:extLst>
            </p:cNvPr>
            <p:cNvSpPr/>
            <p:nvPr/>
          </p:nvSpPr>
          <p:spPr>
            <a:xfrm>
              <a:off x="3505853" y="44929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0895CB50-AB8E-C0FA-3BE9-635DFD02155D}"/>
                </a:ext>
              </a:extLst>
            </p:cNvPr>
            <p:cNvSpPr/>
            <p:nvPr/>
          </p:nvSpPr>
          <p:spPr>
            <a:xfrm>
              <a:off x="3505853" y="44645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6422777-F54F-652A-019D-FE006CC3746A}"/>
                </a:ext>
              </a:extLst>
            </p:cNvPr>
            <p:cNvSpPr/>
            <p:nvPr/>
          </p:nvSpPr>
          <p:spPr>
            <a:xfrm>
              <a:off x="3505853" y="44361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57C096C8-B2DC-ACC7-0A51-5AFE8BA24F21}"/>
                </a:ext>
              </a:extLst>
            </p:cNvPr>
            <p:cNvSpPr/>
            <p:nvPr/>
          </p:nvSpPr>
          <p:spPr>
            <a:xfrm>
              <a:off x="3505853" y="44078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E8D958FE-A16F-F691-A626-EE258393E2C2}"/>
                </a:ext>
              </a:extLst>
            </p:cNvPr>
            <p:cNvSpPr/>
            <p:nvPr/>
          </p:nvSpPr>
          <p:spPr>
            <a:xfrm>
              <a:off x="3505853" y="43794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F534A4B-B102-45C5-E7F9-8A6D4811EEC0}"/>
                </a:ext>
              </a:extLst>
            </p:cNvPr>
            <p:cNvSpPr/>
            <p:nvPr/>
          </p:nvSpPr>
          <p:spPr>
            <a:xfrm>
              <a:off x="3505853" y="43511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2FF475A-2394-6741-569C-81540551ADB0}"/>
                </a:ext>
              </a:extLst>
            </p:cNvPr>
            <p:cNvSpPr/>
            <p:nvPr/>
          </p:nvSpPr>
          <p:spPr>
            <a:xfrm>
              <a:off x="3505853" y="43227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498DD80-24D7-2C6F-1149-D629AE5C6E36}"/>
                </a:ext>
              </a:extLst>
            </p:cNvPr>
            <p:cNvSpPr/>
            <p:nvPr/>
          </p:nvSpPr>
          <p:spPr>
            <a:xfrm>
              <a:off x="3505853" y="42944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D372C308-7650-0527-238B-9AD7C206D87D}"/>
                </a:ext>
              </a:extLst>
            </p:cNvPr>
            <p:cNvSpPr/>
            <p:nvPr/>
          </p:nvSpPr>
          <p:spPr>
            <a:xfrm>
              <a:off x="3505853" y="42660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674CE3DD-ADB4-0BBB-AD5A-055CA82F854F}"/>
                </a:ext>
              </a:extLst>
            </p:cNvPr>
            <p:cNvSpPr/>
            <p:nvPr/>
          </p:nvSpPr>
          <p:spPr>
            <a:xfrm>
              <a:off x="3505853" y="42376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A1C62B9A-4BDE-2E1D-B299-997B5D863796}"/>
                </a:ext>
              </a:extLst>
            </p:cNvPr>
            <p:cNvSpPr/>
            <p:nvPr/>
          </p:nvSpPr>
          <p:spPr>
            <a:xfrm>
              <a:off x="3505853" y="42093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563B540C-B36F-45D6-52C4-6C6F7F7DEC6B}"/>
                </a:ext>
              </a:extLst>
            </p:cNvPr>
            <p:cNvSpPr/>
            <p:nvPr/>
          </p:nvSpPr>
          <p:spPr>
            <a:xfrm>
              <a:off x="3505853" y="41809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F81F36E3-1D7D-CAB0-F8FE-DE9FECD0130E}"/>
                </a:ext>
              </a:extLst>
            </p:cNvPr>
            <p:cNvSpPr/>
            <p:nvPr/>
          </p:nvSpPr>
          <p:spPr>
            <a:xfrm>
              <a:off x="3505853" y="41526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44B9B2FC-DE92-90F6-5231-B079A008DF9D}"/>
                </a:ext>
              </a:extLst>
            </p:cNvPr>
            <p:cNvSpPr/>
            <p:nvPr/>
          </p:nvSpPr>
          <p:spPr>
            <a:xfrm>
              <a:off x="3505853" y="41242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DB32D03-6734-6B0F-85E0-B70155D91668}"/>
                </a:ext>
              </a:extLst>
            </p:cNvPr>
            <p:cNvSpPr/>
            <p:nvPr/>
          </p:nvSpPr>
          <p:spPr>
            <a:xfrm>
              <a:off x="3505853" y="40958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5C947FC-5800-86D5-FC77-25E80E6669E5}"/>
                </a:ext>
              </a:extLst>
            </p:cNvPr>
            <p:cNvSpPr/>
            <p:nvPr/>
          </p:nvSpPr>
          <p:spPr>
            <a:xfrm>
              <a:off x="3505853" y="40674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E824A885-B220-8BB9-4653-5898D5677C87}"/>
                </a:ext>
              </a:extLst>
            </p:cNvPr>
            <p:cNvSpPr/>
            <p:nvPr/>
          </p:nvSpPr>
          <p:spPr>
            <a:xfrm>
              <a:off x="3505853" y="40391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90BB01F-E576-A716-B2A0-464D1C70254A}"/>
                </a:ext>
              </a:extLst>
            </p:cNvPr>
            <p:cNvSpPr/>
            <p:nvPr/>
          </p:nvSpPr>
          <p:spPr>
            <a:xfrm>
              <a:off x="3505853" y="40107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C9FE7D85-BFFB-D4BF-E4F9-9AA4E7F8005C}"/>
                </a:ext>
              </a:extLst>
            </p:cNvPr>
            <p:cNvSpPr/>
            <p:nvPr/>
          </p:nvSpPr>
          <p:spPr>
            <a:xfrm>
              <a:off x="3505853" y="39824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FFFFB65A-B98E-8A7E-4B17-BEB655FD71A1}"/>
                </a:ext>
              </a:extLst>
            </p:cNvPr>
            <p:cNvSpPr/>
            <p:nvPr/>
          </p:nvSpPr>
          <p:spPr>
            <a:xfrm>
              <a:off x="3505853" y="395405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12D81008-207E-787D-4360-69D36CBF63D2}"/>
                </a:ext>
              </a:extLst>
            </p:cNvPr>
            <p:cNvSpPr/>
            <p:nvPr/>
          </p:nvSpPr>
          <p:spPr>
            <a:xfrm>
              <a:off x="3505853" y="39256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2793613-090D-7BF5-758D-42244194911E}"/>
                </a:ext>
              </a:extLst>
            </p:cNvPr>
            <p:cNvSpPr/>
            <p:nvPr/>
          </p:nvSpPr>
          <p:spPr>
            <a:xfrm>
              <a:off x="3505853" y="38973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D5A5A01F-A653-DD69-FC26-09CED4D8603B}"/>
                </a:ext>
              </a:extLst>
            </p:cNvPr>
            <p:cNvSpPr/>
            <p:nvPr/>
          </p:nvSpPr>
          <p:spPr>
            <a:xfrm>
              <a:off x="3505853" y="38689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4D7ACDA-A55C-0087-549C-36F04938704E}"/>
                </a:ext>
              </a:extLst>
            </p:cNvPr>
            <p:cNvSpPr/>
            <p:nvPr/>
          </p:nvSpPr>
          <p:spPr>
            <a:xfrm>
              <a:off x="3505853" y="38406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354F74B-CF36-13A3-8DA4-4878B4BF4662}"/>
                </a:ext>
              </a:extLst>
            </p:cNvPr>
            <p:cNvSpPr/>
            <p:nvPr/>
          </p:nvSpPr>
          <p:spPr>
            <a:xfrm>
              <a:off x="3505853" y="38122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3248A72F-628F-31F3-F8B1-2FCFE83EF129}"/>
                </a:ext>
              </a:extLst>
            </p:cNvPr>
            <p:cNvSpPr/>
            <p:nvPr/>
          </p:nvSpPr>
          <p:spPr>
            <a:xfrm>
              <a:off x="3505853" y="37839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C2AE9017-9F0C-2FDC-3298-A7C3141DE8AD}"/>
                </a:ext>
              </a:extLst>
            </p:cNvPr>
            <p:cNvSpPr/>
            <p:nvPr/>
          </p:nvSpPr>
          <p:spPr>
            <a:xfrm>
              <a:off x="3505853" y="37555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65596435-CBD6-1165-8FBD-189594C9EF36}"/>
                </a:ext>
              </a:extLst>
            </p:cNvPr>
            <p:cNvSpPr/>
            <p:nvPr/>
          </p:nvSpPr>
          <p:spPr>
            <a:xfrm>
              <a:off x="3505853" y="37271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A727A6EB-40B9-17DA-1A2A-BE1B49B3AC7A}"/>
                </a:ext>
              </a:extLst>
            </p:cNvPr>
            <p:cNvSpPr/>
            <p:nvPr/>
          </p:nvSpPr>
          <p:spPr>
            <a:xfrm>
              <a:off x="3505853" y="36988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E236BB08-50A6-A000-73B1-D9F28B4C9F80}"/>
                </a:ext>
              </a:extLst>
            </p:cNvPr>
            <p:cNvSpPr/>
            <p:nvPr/>
          </p:nvSpPr>
          <p:spPr>
            <a:xfrm>
              <a:off x="3505853" y="36704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BE4D3CBF-A46E-05FE-E8FB-49BDD7188036}"/>
                </a:ext>
              </a:extLst>
            </p:cNvPr>
            <p:cNvSpPr/>
            <p:nvPr/>
          </p:nvSpPr>
          <p:spPr>
            <a:xfrm>
              <a:off x="3505853" y="36421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85DB9B2C-3434-BDFA-66D5-4019E58B28B6}"/>
                </a:ext>
              </a:extLst>
            </p:cNvPr>
            <p:cNvSpPr/>
            <p:nvPr/>
          </p:nvSpPr>
          <p:spPr>
            <a:xfrm>
              <a:off x="3505853" y="36137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CDE93BE1-3301-88B0-8013-617CD998CF0A}"/>
                </a:ext>
              </a:extLst>
            </p:cNvPr>
            <p:cNvSpPr/>
            <p:nvPr/>
          </p:nvSpPr>
          <p:spPr>
            <a:xfrm>
              <a:off x="3505853" y="35854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A7A1D221-0E86-30E9-22E2-5EBD1C6502DF}"/>
                </a:ext>
              </a:extLst>
            </p:cNvPr>
            <p:cNvSpPr/>
            <p:nvPr/>
          </p:nvSpPr>
          <p:spPr>
            <a:xfrm>
              <a:off x="3505853" y="35570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4DF6EFD0-0ECF-9CA5-C435-14E72F5F2CD3}"/>
                </a:ext>
              </a:extLst>
            </p:cNvPr>
            <p:cNvSpPr/>
            <p:nvPr/>
          </p:nvSpPr>
          <p:spPr>
            <a:xfrm>
              <a:off x="3505853" y="35286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E10D04E5-5E33-DD7A-8CF3-2066DFFBBFB6}"/>
                </a:ext>
              </a:extLst>
            </p:cNvPr>
            <p:cNvSpPr/>
            <p:nvPr/>
          </p:nvSpPr>
          <p:spPr>
            <a:xfrm>
              <a:off x="3505853" y="35003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D562284-138F-75F2-6C5D-FD39874B7392}"/>
                </a:ext>
              </a:extLst>
            </p:cNvPr>
            <p:cNvSpPr/>
            <p:nvPr/>
          </p:nvSpPr>
          <p:spPr>
            <a:xfrm>
              <a:off x="3505853" y="34719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0DDB3B94-904C-8996-8D7B-2EDEE38D36A5}"/>
                </a:ext>
              </a:extLst>
            </p:cNvPr>
            <p:cNvSpPr/>
            <p:nvPr/>
          </p:nvSpPr>
          <p:spPr>
            <a:xfrm>
              <a:off x="3505853" y="34436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D426CBCB-C39D-5826-CD5F-92030E204318}"/>
                </a:ext>
              </a:extLst>
            </p:cNvPr>
            <p:cNvSpPr/>
            <p:nvPr/>
          </p:nvSpPr>
          <p:spPr>
            <a:xfrm>
              <a:off x="3505853" y="34152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D84F74EC-8A37-50E7-1314-68C9B2508BB4}"/>
                </a:ext>
              </a:extLst>
            </p:cNvPr>
            <p:cNvSpPr/>
            <p:nvPr/>
          </p:nvSpPr>
          <p:spPr>
            <a:xfrm>
              <a:off x="3505853" y="33868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8C31A601-7A56-C478-70F8-C4D3F12C7AA8}"/>
                </a:ext>
              </a:extLst>
            </p:cNvPr>
            <p:cNvSpPr/>
            <p:nvPr/>
          </p:nvSpPr>
          <p:spPr>
            <a:xfrm>
              <a:off x="3505853" y="33585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57040F6D-9819-ABEA-77CF-5FF655838353}"/>
                </a:ext>
              </a:extLst>
            </p:cNvPr>
            <p:cNvSpPr/>
            <p:nvPr/>
          </p:nvSpPr>
          <p:spPr>
            <a:xfrm>
              <a:off x="3505853" y="33301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96F5F0FA-7E1A-B48F-88FD-60FE0919BE15}"/>
                </a:ext>
              </a:extLst>
            </p:cNvPr>
            <p:cNvSpPr/>
            <p:nvPr/>
          </p:nvSpPr>
          <p:spPr>
            <a:xfrm>
              <a:off x="3505853" y="33018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9DB0364F-0067-0833-8E59-CAEC73A185D4}"/>
                </a:ext>
              </a:extLst>
            </p:cNvPr>
            <p:cNvSpPr/>
            <p:nvPr/>
          </p:nvSpPr>
          <p:spPr>
            <a:xfrm>
              <a:off x="3505853" y="32734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B7620106-93A4-D29D-BCFE-B42F45411CE0}"/>
                </a:ext>
              </a:extLst>
            </p:cNvPr>
            <p:cNvSpPr/>
            <p:nvPr/>
          </p:nvSpPr>
          <p:spPr>
            <a:xfrm>
              <a:off x="3505853" y="32451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7866F285-46A2-240C-36E1-8CA832762917}"/>
                </a:ext>
              </a:extLst>
            </p:cNvPr>
            <p:cNvSpPr/>
            <p:nvPr/>
          </p:nvSpPr>
          <p:spPr>
            <a:xfrm>
              <a:off x="3505853" y="32167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CF89A00-20C6-B750-AD9E-833F593477B6}"/>
                </a:ext>
              </a:extLst>
            </p:cNvPr>
            <p:cNvSpPr/>
            <p:nvPr/>
          </p:nvSpPr>
          <p:spPr>
            <a:xfrm>
              <a:off x="3505853" y="31883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DDC36CD3-626D-766B-FEE8-310EADF4BC98}"/>
                </a:ext>
              </a:extLst>
            </p:cNvPr>
            <p:cNvSpPr/>
            <p:nvPr/>
          </p:nvSpPr>
          <p:spPr>
            <a:xfrm>
              <a:off x="3505853" y="31600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EA2F9E1C-64FA-E186-69BE-D1D3D4A01052}"/>
                </a:ext>
              </a:extLst>
            </p:cNvPr>
            <p:cNvSpPr/>
            <p:nvPr/>
          </p:nvSpPr>
          <p:spPr>
            <a:xfrm>
              <a:off x="3505853" y="31316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0B836B48-7629-C999-903D-F17D3C99969C}"/>
                </a:ext>
              </a:extLst>
            </p:cNvPr>
            <p:cNvSpPr/>
            <p:nvPr/>
          </p:nvSpPr>
          <p:spPr>
            <a:xfrm>
              <a:off x="3505853" y="31033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E3F0B59C-9EE1-12A4-5CB7-068C452B2EE3}"/>
                </a:ext>
              </a:extLst>
            </p:cNvPr>
            <p:cNvSpPr/>
            <p:nvPr/>
          </p:nvSpPr>
          <p:spPr>
            <a:xfrm>
              <a:off x="3505853" y="30749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47FD4065-D158-AA0E-6603-33BF71D1CFD9}"/>
                </a:ext>
              </a:extLst>
            </p:cNvPr>
            <p:cNvSpPr/>
            <p:nvPr/>
          </p:nvSpPr>
          <p:spPr>
            <a:xfrm>
              <a:off x="3505853" y="30466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66F0F251-A84D-8249-32D5-BEC4650E5B4F}"/>
                </a:ext>
              </a:extLst>
            </p:cNvPr>
            <p:cNvSpPr/>
            <p:nvPr/>
          </p:nvSpPr>
          <p:spPr>
            <a:xfrm>
              <a:off x="3505853" y="30181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26AFB2B3-FC86-B0B3-2E5C-31593DD7A9AC}"/>
                </a:ext>
              </a:extLst>
            </p:cNvPr>
            <p:cNvSpPr/>
            <p:nvPr/>
          </p:nvSpPr>
          <p:spPr>
            <a:xfrm>
              <a:off x="3505853" y="29898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0C1D7003-2E73-B853-6345-9665FE7679C0}"/>
                </a:ext>
              </a:extLst>
            </p:cNvPr>
            <p:cNvSpPr/>
            <p:nvPr/>
          </p:nvSpPr>
          <p:spPr>
            <a:xfrm>
              <a:off x="3505853" y="29614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DD439075-B477-9FED-6706-E501AECE7FF8}"/>
                </a:ext>
              </a:extLst>
            </p:cNvPr>
            <p:cNvSpPr/>
            <p:nvPr/>
          </p:nvSpPr>
          <p:spPr>
            <a:xfrm>
              <a:off x="3505853" y="29331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05ED9FF6-0DBC-7429-6DFC-558A9F5BD769}"/>
                </a:ext>
              </a:extLst>
            </p:cNvPr>
            <p:cNvSpPr/>
            <p:nvPr/>
          </p:nvSpPr>
          <p:spPr>
            <a:xfrm>
              <a:off x="3505853" y="29047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137ECEE-E500-68CC-652E-5EC0D062810E}"/>
                </a:ext>
              </a:extLst>
            </p:cNvPr>
            <p:cNvSpPr/>
            <p:nvPr/>
          </p:nvSpPr>
          <p:spPr>
            <a:xfrm>
              <a:off x="3505853" y="28764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5FC236B-E22D-C5E1-24A4-16B8B5C594D6}"/>
                </a:ext>
              </a:extLst>
            </p:cNvPr>
            <p:cNvSpPr/>
            <p:nvPr/>
          </p:nvSpPr>
          <p:spPr>
            <a:xfrm>
              <a:off x="3505853" y="28480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DF44F77A-7A93-94DB-98F9-38AD0B5D5DC5}"/>
                </a:ext>
              </a:extLst>
            </p:cNvPr>
            <p:cNvSpPr/>
            <p:nvPr/>
          </p:nvSpPr>
          <p:spPr>
            <a:xfrm>
              <a:off x="3505853" y="28196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B6C77146-1F4D-BBEC-3689-EE5311126731}"/>
                </a:ext>
              </a:extLst>
            </p:cNvPr>
            <p:cNvSpPr/>
            <p:nvPr/>
          </p:nvSpPr>
          <p:spPr>
            <a:xfrm>
              <a:off x="3505853" y="27913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1903C060-8C59-D763-8110-491EA169DB0A}"/>
                </a:ext>
              </a:extLst>
            </p:cNvPr>
            <p:cNvSpPr/>
            <p:nvPr/>
          </p:nvSpPr>
          <p:spPr>
            <a:xfrm>
              <a:off x="3505853" y="27629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956F9712-26FA-5BC8-DF1A-F6C67ECD7F2C}"/>
                </a:ext>
              </a:extLst>
            </p:cNvPr>
            <p:cNvSpPr/>
            <p:nvPr/>
          </p:nvSpPr>
          <p:spPr>
            <a:xfrm>
              <a:off x="3505853" y="27346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E16D13E0-A5AE-81F3-87EB-9D940395D66A}"/>
                </a:ext>
              </a:extLst>
            </p:cNvPr>
            <p:cNvSpPr/>
            <p:nvPr/>
          </p:nvSpPr>
          <p:spPr>
            <a:xfrm>
              <a:off x="3505853" y="27062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E7A21305-CC21-67A9-FDFD-3878FF8678C1}"/>
                </a:ext>
              </a:extLst>
            </p:cNvPr>
            <p:cNvSpPr/>
            <p:nvPr/>
          </p:nvSpPr>
          <p:spPr>
            <a:xfrm>
              <a:off x="3505853" y="26778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51BB919E-A3FB-9009-AA05-4E19C680D507}"/>
                </a:ext>
              </a:extLst>
            </p:cNvPr>
            <p:cNvSpPr/>
            <p:nvPr/>
          </p:nvSpPr>
          <p:spPr>
            <a:xfrm>
              <a:off x="3505853" y="26495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FF5BF537-7A15-1298-9025-D0ADF8123348}"/>
                </a:ext>
              </a:extLst>
            </p:cNvPr>
            <p:cNvSpPr/>
            <p:nvPr/>
          </p:nvSpPr>
          <p:spPr>
            <a:xfrm>
              <a:off x="3505853" y="26211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4C6546C4-2D6D-D450-4B0A-660ACD671698}"/>
                </a:ext>
              </a:extLst>
            </p:cNvPr>
            <p:cNvSpPr/>
            <p:nvPr/>
          </p:nvSpPr>
          <p:spPr>
            <a:xfrm>
              <a:off x="3505853" y="25928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2BD41313-4CEB-4039-B198-EC831C0B8F68}"/>
                </a:ext>
              </a:extLst>
            </p:cNvPr>
            <p:cNvSpPr/>
            <p:nvPr/>
          </p:nvSpPr>
          <p:spPr>
            <a:xfrm>
              <a:off x="3505853" y="25644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AA3F9527-3AD3-EE9E-B082-BFF87E106207}"/>
                </a:ext>
              </a:extLst>
            </p:cNvPr>
            <p:cNvSpPr/>
            <p:nvPr/>
          </p:nvSpPr>
          <p:spPr>
            <a:xfrm>
              <a:off x="3505853" y="25361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18F96D15-117E-DC12-787F-EC09F6CAD6AB}"/>
                </a:ext>
              </a:extLst>
            </p:cNvPr>
            <p:cNvSpPr/>
            <p:nvPr/>
          </p:nvSpPr>
          <p:spPr>
            <a:xfrm>
              <a:off x="3505853" y="25077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9553ABE6-6131-0148-BEBC-D567DB37B901}"/>
                </a:ext>
              </a:extLst>
            </p:cNvPr>
            <p:cNvSpPr/>
            <p:nvPr/>
          </p:nvSpPr>
          <p:spPr>
            <a:xfrm>
              <a:off x="3505853" y="24793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FA3FE9DB-82B5-4E74-4CA7-4AD949EBF46A}"/>
                </a:ext>
              </a:extLst>
            </p:cNvPr>
            <p:cNvSpPr/>
            <p:nvPr/>
          </p:nvSpPr>
          <p:spPr>
            <a:xfrm>
              <a:off x="3505853" y="24510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D03B0A1D-60C0-CDEF-466E-A14FE7507C0F}"/>
                </a:ext>
              </a:extLst>
            </p:cNvPr>
            <p:cNvSpPr/>
            <p:nvPr/>
          </p:nvSpPr>
          <p:spPr>
            <a:xfrm>
              <a:off x="3505853" y="24226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53F4BED3-BD61-E813-05F5-285D5DABF507}"/>
                </a:ext>
              </a:extLst>
            </p:cNvPr>
            <p:cNvSpPr/>
            <p:nvPr/>
          </p:nvSpPr>
          <p:spPr>
            <a:xfrm>
              <a:off x="3505853" y="23943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8AC542EE-1167-83C0-A17F-A26886F71456}"/>
                </a:ext>
              </a:extLst>
            </p:cNvPr>
            <p:cNvSpPr/>
            <p:nvPr/>
          </p:nvSpPr>
          <p:spPr>
            <a:xfrm>
              <a:off x="3505853" y="23659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1CA34671-C8BA-6BD3-EF4F-17936E7FB60B}"/>
                </a:ext>
              </a:extLst>
            </p:cNvPr>
            <p:cNvSpPr/>
            <p:nvPr/>
          </p:nvSpPr>
          <p:spPr>
            <a:xfrm>
              <a:off x="3505853" y="23376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975974C1-1112-5018-B8FC-A29EC59D103E}"/>
                </a:ext>
              </a:extLst>
            </p:cNvPr>
            <p:cNvSpPr/>
            <p:nvPr/>
          </p:nvSpPr>
          <p:spPr>
            <a:xfrm>
              <a:off x="3505853" y="23092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C2BD7BD3-22FF-EF10-E60C-BBB35D953C40}"/>
                </a:ext>
              </a:extLst>
            </p:cNvPr>
            <p:cNvSpPr/>
            <p:nvPr/>
          </p:nvSpPr>
          <p:spPr>
            <a:xfrm>
              <a:off x="3505853" y="22808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2514BA79-3438-D837-7663-6E83A3667EB6}"/>
                </a:ext>
              </a:extLst>
            </p:cNvPr>
            <p:cNvSpPr/>
            <p:nvPr/>
          </p:nvSpPr>
          <p:spPr>
            <a:xfrm>
              <a:off x="3505853" y="22525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8AE1FB9-6FF5-064E-DE4F-D64B69851471}"/>
                </a:ext>
              </a:extLst>
            </p:cNvPr>
            <p:cNvSpPr/>
            <p:nvPr/>
          </p:nvSpPr>
          <p:spPr>
            <a:xfrm>
              <a:off x="3505853" y="22241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71DDC3A2-7199-A5ED-8D3F-9CE2ECB71B85}"/>
                </a:ext>
              </a:extLst>
            </p:cNvPr>
            <p:cNvSpPr/>
            <p:nvPr/>
          </p:nvSpPr>
          <p:spPr>
            <a:xfrm>
              <a:off x="3505853" y="21958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F794B54C-D2B4-E5B7-7384-4FF9610AB95C}"/>
                </a:ext>
              </a:extLst>
            </p:cNvPr>
            <p:cNvSpPr/>
            <p:nvPr/>
          </p:nvSpPr>
          <p:spPr>
            <a:xfrm>
              <a:off x="3505853" y="21674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2DED82D7-0D66-D063-E865-F955F14BF0B3}"/>
                </a:ext>
              </a:extLst>
            </p:cNvPr>
            <p:cNvSpPr/>
            <p:nvPr/>
          </p:nvSpPr>
          <p:spPr>
            <a:xfrm>
              <a:off x="3505853" y="21390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1E1AA7FB-A537-925D-2843-7569F09A2A6E}"/>
                </a:ext>
              </a:extLst>
            </p:cNvPr>
            <p:cNvSpPr/>
            <p:nvPr/>
          </p:nvSpPr>
          <p:spPr>
            <a:xfrm>
              <a:off x="3505853" y="21107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31FC98B-76B4-345E-14CD-6C49CE803424}"/>
                </a:ext>
              </a:extLst>
            </p:cNvPr>
            <p:cNvSpPr/>
            <p:nvPr/>
          </p:nvSpPr>
          <p:spPr>
            <a:xfrm>
              <a:off x="3505853" y="20823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30528266-3D49-9A6C-ABFB-4941A5BA4DEC}"/>
                </a:ext>
              </a:extLst>
            </p:cNvPr>
            <p:cNvSpPr/>
            <p:nvPr/>
          </p:nvSpPr>
          <p:spPr>
            <a:xfrm>
              <a:off x="3505853" y="20540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1FB22238-B3FB-5A66-F208-C76C6A21A75C}"/>
                </a:ext>
              </a:extLst>
            </p:cNvPr>
            <p:cNvSpPr/>
            <p:nvPr/>
          </p:nvSpPr>
          <p:spPr>
            <a:xfrm>
              <a:off x="3505853" y="20256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F8213E57-CF8B-A2BA-5491-276BA85242AF}"/>
                </a:ext>
              </a:extLst>
            </p:cNvPr>
            <p:cNvSpPr/>
            <p:nvPr/>
          </p:nvSpPr>
          <p:spPr>
            <a:xfrm>
              <a:off x="3505853" y="19973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D9AEE53A-559D-A719-8990-135747E0550C}"/>
                </a:ext>
              </a:extLst>
            </p:cNvPr>
            <p:cNvSpPr/>
            <p:nvPr/>
          </p:nvSpPr>
          <p:spPr>
            <a:xfrm>
              <a:off x="3505853" y="19689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64BE3BFB-7CE9-B980-4402-740ACBA7FE25}"/>
                </a:ext>
              </a:extLst>
            </p:cNvPr>
            <p:cNvSpPr/>
            <p:nvPr/>
          </p:nvSpPr>
          <p:spPr>
            <a:xfrm>
              <a:off x="3505853" y="19405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22FCEC71-7A13-D913-9648-DDC9D2C6FF4F}"/>
                </a:ext>
              </a:extLst>
            </p:cNvPr>
            <p:cNvSpPr/>
            <p:nvPr/>
          </p:nvSpPr>
          <p:spPr>
            <a:xfrm>
              <a:off x="3505853" y="19121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AE9F03A-1D83-E2A2-2275-39C82B8D5204}"/>
                </a:ext>
              </a:extLst>
            </p:cNvPr>
            <p:cNvSpPr/>
            <p:nvPr/>
          </p:nvSpPr>
          <p:spPr>
            <a:xfrm>
              <a:off x="3505853" y="18838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3A9552CC-7E19-512B-7FDD-7227B70A9B39}"/>
                </a:ext>
              </a:extLst>
            </p:cNvPr>
            <p:cNvSpPr/>
            <p:nvPr/>
          </p:nvSpPr>
          <p:spPr>
            <a:xfrm>
              <a:off x="3505853" y="18554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AD7CEC2C-0987-ED68-CF52-DD97FC75A3C5}"/>
                </a:ext>
              </a:extLst>
            </p:cNvPr>
            <p:cNvSpPr/>
            <p:nvPr/>
          </p:nvSpPr>
          <p:spPr>
            <a:xfrm>
              <a:off x="3505853" y="18271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42B5EF97-76C7-6E43-5F75-A46D85BE7E5C}"/>
                </a:ext>
              </a:extLst>
            </p:cNvPr>
            <p:cNvSpPr/>
            <p:nvPr/>
          </p:nvSpPr>
          <p:spPr>
            <a:xfrm>
              <a:off x="3505853" y="17987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F801E05E-EB9C-4D29-46D7-82619CED0276}"/>
                </a:ext>
              </a:extLst>
            </p:cNvPr>
            <p:cNvSpPr/>
            <p:nvPr/>
          </p:nvSpPr>
          <p:spPr>
            <a:xfrm>
              <a:off x="3505853" y="17703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DFED618E-F476-F9A5-8857-27ABA94CA92B}"/>
                </a:ext>
              </a:extLst>
            </p:cNvPr>
            <p:cNvSpPr/>
            <p:nvPr/>
          </p:nvSpPr>
          <p:spPr>
            <a:xfrm>
              <a:off x="3505853" y="17420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4CE72C70-8172-3857-776E-EA7C14AB7494}"/>
                </a:ext>
              </a:extLst>
            </p:cNvPr>
            <p:cNvSpPr/>
            <p:nvPr/>
          </p:nvSpPr>
          <p:spPr>
            <a:xfrm>
              <a:off x="3505853" y="17136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CA4590E1-FBD9-3B79-08B2-0FA66A087F08}"/>
                </a:ext>
              </a:extLst>
            </p:cNvPr>
            <p:cNvSpPr/>
            <p:nvPr/>
          </p:nvSpPr>
          <p:spPr>
            <a:xfrm>
              <a:off x="3505853" y="16853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F32B5D8-20C6-7686-F7A8-D952101ECCF2}"/>
                </a:ext>
              </a:extLst>
            </p:cNvPr>
            <p:cNvSpPr/>
            <p:nvPr/>
          </p:nvSpPr>
          <p:spPr>
            <a:xfrm>
              <a:off x="3505853" y="16569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FB2811B6-BFA9-F3D1-D678-FF3D4CDA8EB9}"/>
                </a:ext>
              </a:extLst>
            </p:cNvPr>
            <p:cNvSpPr/>
            <p:nvPr/>
          </p:nvSpPr>
          <p:spPr>
            <a:xfrm>
              <a:off x="3505853" y="16286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FBF7085-B9F7-83BC-FC07-7C9FEE9FA4D3}"/>
                </a:ext>
              </a:extLst>
            </p:cNvPr>
            <p:cNvSpPr/>
            <p:nvPr/>
          </p:nvSpPr>
          <p:spPr>
            <a:xfrm>
              <a:off x="3505853" y="16002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769045F4-57D2-8F87-E014-1DF760934752}"/>
                </a:ext>
              </a:extLst>
            </p:cNvPr>
            <p:cNvSpPr/>
            <p:nvPr/>
          </p:nvSpPr>
          <p:spPr>
            <a:xfrm>
              <a:off x="3505853" y="15718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E0EB18FC-299E-6958-19AC-F1766B10F03E}"/>
                </a:ext>
              </a:extLst>
            </p:cNvPr>
            <p:cNvSpPr/>
            <p:nvPr/>
          </p:nvSpPr>
          <p:spPr>
            <a:xfrm>
              <a:off x="3505853" y="15435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7680ECC-FC88-E112-E9AA-C35A522A003B}"/>
                </a:ext>
              </a:extLst>
            </p:cNvPr>
            <p:cNvSpPr/>
            <p:nvPr/>
          </p:nvSpPr>
          <p:spPr>
            <a:xfrm>
              <a:off x="3505853" y="15151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2B8124-A345-B444-4646-72A7485C1CE1}"/>
                </a:ext>
              </a:extLst>
            </p:cNvPr>
            <p:cNvSpPr/>
            <p:nvPr/>
          </p:nvSpPr>
          <p:spPr>
            <a:xfrm>
              <a:off x="3505853" y="14868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2C53BA94-0786-A5E9-4DAA-DACAA726740E}"/>
                </a:ext>
              </a:extLst>
            </p:cNvPr>
            <p:cNvSpPr/>
            <p:nvPr/>
          </p:nvSpPr>
          <p:spPr>
            <a:xfrm>
              <a:off x="3505853" y="14584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F82C67B1-7246-4FF0-A9B4-C27F7F29904B}"/>
                </a:ext>
              </a:extLst>
            </p:cNvPr>
            <p:cNvSpPr/>
            <p:nvPr/>
          </p:nvSpPr>
          <p:spPr>
            <a:xfrm>
              <a:off x="3505853" y="14301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B0E90AC7-ACC2-6A7D-F279-D04F6F161818}"/>
                </a:ext>
              </a:extLst>
            </p:cNvPr>
            <p:cNvSpPr/>
            <p:nvPr/>
          </p:nvSpPr>
          <p:spPr>
            <a:xfrm>
              <a:off x="3505853" y="14017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624CD15A-44D3-7A67-0A18-B267CC83BFA5}"/>
                </a:ext>
              </a:extLst>
            </p:cNvPr>
            <p:cNvSpPr/>
            <p:nvPr/>
          </p:nvSpPr>
          <p:spPr>
            <a:xfrm>
              <a:off x="3505853" y="13733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F1ED8840-53B9-2B8C-395A-26641A112857}"/>
                </a:ext>
              </a:extLst>
            </p:cNvPr>
            <p:cNvSpPr/>
            <p:nvPr/>
          </p:nvSpPr>
          <p:spPr>
            <a:xfrm>
              <a:off x="3505853" y="13450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615A82-3A27-F2DF-8B65-8FFFD6C1BF13}"/>
                </a:ext>
              </a:extLst>
            </p:cNvPr>
            <p:cNvSpPr/>
            <p:nvPr/>
          </p:nvSpPr>
          <p:spPr>
            <a:xfrm>
              <a:off x="3505853" y="13166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5451641B-15CE-848B-9AAF-F09028154282}"/>
                </a:ext>
              </a:extLst>
            </p:cNvPr>
            <p:cNvSpPr/>
            <p:nvPr/>
          </p:nvSpPr>
          <p:spPr>
            <a:xfrm>
              <a:off x="3505853" y="12883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D2D66384-E052-F0F6-B70D-5E0EB91A88D5}"/>
                </a:ext>
              </a:extLst>
            </p:cNvPr>
            <p:cNvSpPr/>
            <p:nvPr/>
          </p:nvSpPr>
          <p:spPr>
            <a:xfrm>
              <a:off x="3505853" y="12599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916C56BD-B54E-5A12-D297-FFE2343A5E50}"/>
                </a:ext>
              </a:extLst>
            </p:cNvPr>
            <p:cNvSpPr/>
            <p:nvPr/>
          </p:nvSpPr>
          <p:spPr>
            <a:xfrm>
              <a:off x="3505853" y="123159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DA52D9AA-17A1-CD4D-561D-0DCC754254F4}"/>
                </a:ext>
              </a:extLst>
            </p:cNvPr>
            <p:cNvSpPr/>
            <p:nvPr/>
          </p:nvSpPr>
          <p:spPr>
            <a:xfrm>
              <a:off x="3505853" y="120323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F857721F-B335-603D-4C96-8BB155BD1657}"/>
                </a:ext>
              </a:extLst>
            </p:cNvPr>
            <p:cNvSpPr/>
            <p:nvPr/>
          </p:nvSpPr>
          <p:spPr>
            <a:xfrm>
              <a:off x="3505853" y="117487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BEBE9093-533F-F0EA-9CA1-D7069C5B27BA}"/>
                </a:ext>
              </a:extLst>
            </p:cNvPr>
            <p:cNvSpPr/>
            <p:nvPr/>
          </p:nvSpPr>
          <p:spPr>
            <a:xfrm>
              <a:off x="3505853" y="114652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3CD6DA30-AADC-10AC-7A53-020A080E152E}"/>
                </a:ext>
              </a:extLst>
            </p:cNvPr>
            <p:cNvSpPr/>
            <p:nvPr/>
          </p:nvSpPr>
          <p:spPr>
            <a:xfrm>
              <a:off x="3505853" y="111816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9B1EC349-971C-B9AD-2067-083055AB99D2}"/>
                </a:ext>
              </a:extLst>
            </p:cNvPr>
            <p:cNvSpPr/>
            <p:nvPr/>
          </p:nvSpPr>
          <p:spPr>
            <a:xfrm>
              <a:off x="3505853" y="108980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D367B9CA-C6A8-5470-71F2-75EECE3BA4A4}"/>
                </a:ext>
              </a:extLst>
            </p:cNvPr>
            <p:cNvSpPr/>
            <p:nvPr/>
          </p:nvSpPr>
          <p:spPr>
            <a:xfrm>
              <a:off x="3505853" y="10614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DF15D9C5-CCB6-4A5C-9698-7D2A0D293F5D}"/>
                </a:ext>
              </a:extLst>
            </p:cNvPr>
            <p:cNvSpPr/>
            <p:nvPr/>
          </p:nvSpPr>
          <p:spPr>
            <a:xfrm>
              <a:off x="3505853" y="10330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22669B51-3640-6E76-B9E5-2F5ADDB9CBF2}"/>
                </a:ext>
              </a:extLst>
            </p:cNvPr>
            <p:cNvSpPr/>
            <p:nvPr/>
          </p:nvSpPr>
          <p:spPr>
            <a:xfrm>
              <a:off x="3505853" y="10047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E4203A4B-4367-DEBC-A52E-BB4F83850F8F}"/>
                </a:ext>
              </a:extLst>
            </p:cNvPr>
            <p:cNvSpPr/>
            <p:nvPr/>
          </p:nvSpPr>
          <p:spPr>
            <a:xfrm>
              <a:off x="3505853" y="9763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02D728A-FE7B-D1BB-2BF2-A8F59F9EFAFF}"/>
                </a:ext>
              </a:extLst>
            </p:cNvPr>
            <p:cNvSpPr/>
            <p:nvPr/>
          </p:nvSpPr>
          <p:spPr>
            <a:xfrm>
              <a:off x="3505853" y="9480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093F0DFF-C167-FDDC-8957-B8E9FD07E687}"/>
                </a:ext>
              </a:extLst>
            </p:cNvPr>
            <p:cNvSpPr/>
            <p:nvPr/>
          </p:nvSpPr>
          <p:spPr>
            <a:xfrm>
              <a:off x="3505853" y="9196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A2A215C2-CDAA-3EF7-55A6-15C3407F558B}"/>
                </a:ext>
              </a:extLst>
            </p:cNvPr>
            <p:cNvSpPr/>
            <p:nvPr/>
          </p:nvSpPr>
          <p:spPr>
            <a:xfrm>
              <a:off x="3505853" y="8912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21B899D9-F3AC-1228-7EBD-E4113E3B7AA4}"/>
                </a:ext>
              </a:extLst>
            </p:cNvPr>
            <p:cNvSpPr/>
            <p:nvPr/>
          </p:nvSpPr>
          <p:spPr>
            <a:xfrm>
              <a:off x="3505853" y="8628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007699D0-AFDF-CB73-8DC1-560C6DBB3C82}"/>
                </a:ext>
              </a:extLst>
            </p:cNvPr>
            <p:cNvSpPr/>
            <p:nvPr/>
          </p:nvSpPr>
          <p:spPr>
            <a:xfrm>
              <a:off x="3505853" y="8345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EFAEFDDF-788C-455E-4675-C7EC89280561}"/>
                </a:ext>
              </a:extLst>
            </p:cNvPr>
            <p:cNvSpPr/>
            <p:nvPr/>
          </p:nvSpPr>
          <p:spPr>
            <a:xfrm>
              <a:off x="3505853" y="8061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9A218037-4D88-53C1-1398-0CB9D7074683}"/>
                </a:ext>
              </a:extLst>
            </p:cNvPr>
            <p:cNvSpPr/>
            <p:nvPr/>
          </p:nvSpPr>
          <p:spPr>
            <a:xfrm>
              <a:off x="3505853" y="7778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6A9382A4-D4FB-714B-CE40-3804B4287E80}"/>
                </a:ext>
              </a:extLst>
            </p:cNvPr>
            <p:cNvSpPr/>
            <p:nvPr/>
          </p:nvSpPr>
          <p:spPr>
            <a:xfrm>
              <a:off x="3505853" y="7494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B39EA66A-4485-7CE5-B268-C7BF86A0AD94}"/>
                </a:ext>
              </a:extLst>
            </p:cNvPr>
            <p:cNvSpPr/>
            <p:nvPr/>
          </p:nvSpPr>
          <p:spPr>
            <a:xfrm>
              <a:off x="3505853" y="7211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3C1722BA-F24E-6AA8-B521-D172F9401D29}"/>
                </a:ext>
              </a:extLst>
            </p:cNvPr>
            <p:cNvSpPr/>
            <p:nvPr/>
          </p:nvSpPr>
          <p:spPr>
            <a:xfrm>
              <a:off x="3505853" y="6927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15F483D4-D8D5-D368-651B-CA346D31BEC9}"/>
                </a:ext>
              </a:extLst>
            </p:cNvPr>
            <p:cNvSpPr/>
            <p:nvPr/>
          </p:nvSpPr>
          <p:spPr>
            <a:xfrm>
              <a:off x="3505853" y="6643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F910C133-74E7-77D0-507A-20022F0015FB}"/>
                </a:ext>
              </a:extLst>
            </p:cNvPr>
            <p:cNvSpPr/>
            <p:nvPr/>
          </p:nvSpPr>
          <p:spPr>
            <a:xfrm>
              <a:off x="3505853" y="6360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A00AD150-E3A1-95E6-2BFD-944D3140EC49}"/>
                </a:ext>
              </a:extLst>
            </p:cNvPr>
            <p:cNvSpPr/>
            <p:nvPr/>
          </p:nvSpPr>
          <p:spPr>
            <a:xfrm>
              <a:off x="3505853" y="6076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7B2B3EF2-5A91-F4F2-FEA1-27A3A89A9D72}"/>
                </a:ext>
              </a:extLst>
            </p:cNvPr>
            <p:cNvSpPr/>
            <p:nvPr/>
          </p:nvSpPr>
          <p:spPr>
            <a:xfrm>
              <a:off x="3505853" y="5793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C24E43EC-503E-871A-CA2E-91184BFB903C}"/>
                </a:ext>
              </a:extLst>
            </p:cNvPr>
            <p:cNvSpPr/>
            <p:nvPr/>
          </p:nvSpPr>
          <p:spPr>
            <a:xfrm>
              <a:off x="3505853" y="5509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9C845168-D717-CEB4-F83E-D3BA57F20A21}"/>
                </a:ext>
              </a:extLst>
            </p:cNvPr>
            <p:cNvSpPr/>
            <p:nvPr/>
          </p:nvSpPr>
          <p:spPr>
            <a:xfrm>
              <a:off x="3505853" y="5225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E2B618F-FDA4-A440-1170-F96E4631CC84}"/>
                </a:ext>
              </a:extLst>
            </p:cNvPr>
            <p:cNvSpPr/>
            <p:nvPr/>
          </p:nvSpPr>
          <p:spPr>
            <a:xfrm>
              <a:off x="3505853" y="4942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B388596F-4160-B20F-3525-6F247CFE0786}"/>
                </a:ext>
              </a:extLst>
            </p:cNvPr>
            <p:cNvSpPr/>
            <p:nvPr/>
          </p:nvSpPr>
          <p:spPr>
            <a:xfrm>
              <a:off x="3505853" y="4658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E9304A5B-4D1F-0EF6-C577-AAD3D3EE505B}"/>
                </a:ext>
              </a:extLst>
            </p:cNvPr>
            <p:cNvSpPr/>
            <p:nvPr/>
          </p:nvSpPr>
          <p:spPr>
            <a:xfrm>
              <a:off x="3505853" y="4375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E3C657A-AC02-49EE-7FD5-640136D60D97}"/>
                </a:ext>
              </a:extLst>
            </p:cNvPr>
            <p:cNvSpPr/>
            <p:nvPr/>
          </p:nvSpPr>
          <p:spPr>
            <a:xfrm>
              <a:off x="3505853" y="4091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DEB03345-E91D-6F82-CFC5-FF0D9032F664}"/>
                </a:ext>
              </a:extLst>
            </p:cNvPr>
            <p:cNvSpPr/>
            <p:nvPr/>
          </p:nvSpPr>
          <p:spPr>
            <a:xfrm>
              <a:off x="3505853" y="3808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95BEAA3E-3FD2-5592-E1AB-EF36EEAA0883}"/>
                </a:ext>
              </a:extLst>
            </p:cNvPr>
            <p:cNvSpPr/>
            <p:nvPr/>
          </p:nvSpPr>
          <p:spPr>
            <a:xfrm>
              <a:off x="3505853" y="3524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B6FF8084-222E-DD0D-881E-12DAA48F7C9C}"/>
                </a:ext>
              </a:extLst>
            </p:cNvPr>
            <p:cNvSpPr/>
            <p:nvPr/>
          </p:nvSpPr>
          <p:spPr>
            <a:xfrm>
              <a:off x="3505853" y="3240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6F1E96AC-63B5-F843-6A95-EAB242527A3F}"/>
                </a:ext>
              </a:extLst>
            </p:cNvPr>
            <p:cNvSpPr/>
            <p:nvPr/>
          </p:nvSpPr>
          <p:spPr>
            <a:xfrm>
              <a:off x="3505853" y="2957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7334AA28-354E-2503-2F89-6555251888D9}"/>
                </a:ext>
              </a:extLst>
            </p:cNvPr>
            <p:cNvSpPr/>
            <p:nvPr/>
          </p:nvSpPr>
          <p:spPr>
            <a:xfrm>
              <a:off x="3505853" y="2673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3C651AC-0E18-66EB-2D17-46018596DB87}"/>
                </a:ext>
              </a:extLst>
            </p:cNvPr>
            <p:cNvSpPr/>
            <p:nvPr/>
          </p:nvSpPr>
          <p:spPr>
            <a:xfrm>
              <a:off x="3505853" y="2390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8536820A-DEA6-4A75-5B1F-1B022FABBCD6}"/>
                </a:ext>
              </a:extLst>
            </p:cNvPr>
            <p:cNvSpPr/>
            <p:nvPr/>
          </p:nvSpPr>
          <p:spPr>
            <a:xfrm>
              <a:off x="3550529" y="67899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CE71C0FF-1788-0FD3-F940-30BC5CD7764B}"/>
                </a:ext>
              </a:extLst>
            </p:cNvPr>
            <p:cNvSpPr/>
            <p:nvPr/>
          </p:nvSpPr>
          <p:spPr>
            <a:xfrm>
              <a:off x="3550529" y="67616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31F07715-E3DB-E8AC-3012-BB88A6E2A06A}"/>
                </a:ext>
              </a:extLst>
            </p:cNvPr>
            <p:cNvSpPr/>
            <p:nvPr/>
          </p:nvSpPr>
          <p:spPr>
            <a:xfrm>
              <a:off x="3550529" y="67332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5CB56149-7703-086A-D145-F99916B6FE14}"/>
                </a:ext>
              </a:extLst>
            </p:cNvPr>
            <p:cNvSpPr/>
            <p:nvPr/>
          </p:nvSpPr>
          <p:spPr>
            <a:xfrm>
              <a:off x="3550529" y="67049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792BD40F-58D1-1F24-12D2-6C1DE34E85E3}"/>
                </a:ext>
              </a:extLst>
            </p:cNvPr>
            <p:cNvSpPr/>
            <p:nvPr/>
          </p:nvSpPr>
          <p:spPr>
            <a:xfrm>
              <a:off x="3550529" y="66765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5476F376-8849-2B60-7112-DB24807D20B5}"/>
                </a:ext>
              </a:extLst>
            </p:cNvPr>
            <p:cNvSpPr/>
            <p:nvPr/>
          </p:nvSpPr>
          <p:spPr>
            <a:xfrm>
              <a:off x="3550529" y="66482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838B6C01-F89B-8681-56FE-43F3BC4C2E90}"/>
                </a:ext>
              </a:extLst>
            </p:cNvPr>
            <p:cNvSpPr/>
            <p:nvPr/>
          </p:nvSpPr>
          <p:spPr>
            <a:xfrm>
              <a:off x="3550529" y="66198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8730D929-7237-CAF7-2B35-57EF43AC0246}"/>
                </a:ext>
              </a:extLst>
            </p:cNvPr>
            <p:cNvSpPr/>
            <p:nvPr/>
          </p:nvSpPr>
          <p:spPr>
            <a:xfrm>
              <a:off x="3550529" y="65914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9188688E-0492-DFF0-19F5-3ED0A16713D2}"/>
                </a:ext>
              </a:extLst>
            </p:cNvPr>
            <p:cNvSpPr/>
            <p:nvPr/>
          </p:nvSpPr>
          <p:spPr>
            <a:xfrm>
              <a:off x="3550529" y="65631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3C687A4-D8F8-3864-72B1-EE53894585CC}"/>
                </a:ext>
              </a:extLst>
            </p:cNvPr>
            <p:cNvSpPr/>
            <p:nvPr/>
          </p:nvSpPr>
          <p:spPr>
            <a:xfrm>
              <a:off x="3550529" y="65347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530E1180-26A3-8281-0E45-8D1F4F129E96}"/>
                </a:ext>
              </a:extLst>
            </p:cNvPr>
            <p:cNvSpPr/>
            <p:nvPr/>
          </p:nvSpPr>
          <p:spPr>
            <a:xfrm>
              <a:off x="3550529" y="65064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0960B91D-CA5D-0103-B9D3-3C054CEDAA7F}"/>
                </a:ext>
              </a:extLst>
            </p:cNvPr>
            <p:cNvSpPr/>
            <p:nvPr/>
          </p:nvSpPr>
          <p:spPr>
            <a:xfrm>
              <a:off x="3550529" y="64780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708EBCE6-5443-337C-BA1B-C69A8381FDE9}"/>
                </a:ext>
              </a:extLst>
            </p:cNvPr>
            <p:cNvSpPr/>
            <p:nvPr/>
          </p:nvSpPr>
          <p:spPr>
            <a:xfrm>
              <a:off x="3550529" y="64497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4F734A4-D115-B82B-616E-68668BBF4D0C}"/>
                </a:ext>
              </a:extLst>
            </p:cNvPr>
            <p:cNvSpPr/>
            <p:nvPr/>
          </p:nvSpPr>
          <p:spPr>
            <a:xfrm>
              <a:off x="3550529" y="64213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7506A2FB-7859-C611-CF3F-15F90003E680}"/>
                </a:ext>
              </a:extLst>
            </p:cNvPr>
            <p:cNvSpPr/>
            <p:nvPr/>
          </p:nvSpPr>
          <p:spPr>
            <a:xfrm>
              <a:off x="3550529" y="63929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7D8FDFE-D3AE-7570-92E0-EB23A30F6E35}"/>
                </a:ext>
              </a:extLst>
            </p:cNvPr>
            <p:cNvSpPr/>
            <p:nvPr/>
          </p:nvSpPr>
          <p:spPr>
            <a:xfrm>
              <a:off x="3550529" y="63646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230B9634-27D7-A10E-1144-1D3C4EAA0384}"/>
                </a:ext>
              </a:extLst>
            </p:cNvPr>
            <p:cNvSpPr/>
            <p:nvPr/>
          </p:nvSpPr>
          <p:spPr>
            <a:xfrm>
              <a:off x="3550529" y="63362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7DEB45A-F484-3C3F-C6CE-ED194F549A4E}"/>
                </a:ext>
              </a:extLst>
            </p:cNvPr>
            <p:cNvSpPr/>
            <p:nvPr/>
          </p:nvSpPr>
          <p:spPr>
            <a:xfrm>
              <a:off x="3550529" y="63079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90EE3C-BB2D-7A7D-5FBE-21E015A35432}"/>
                </a:ext>
              </a:extLst>
            </p:cNvPr>
            <p:cNvSpPr/>
            <p:nvPr/>
          </p:nvSpPr>
          <p:spPr>
            <a:xfrm>
              <a:off x="3550529" y="62795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5EEEFF8F-FA86-898E-1431-4B4E865B3023}"/>
                </a:ext>
              </a:extLst>
            </p:cNvPr>
            <p:cNvSpPr/>
            <p:nvPr/>
          </p:nvSpPr>
          <p:spPr>
            <a:xfrm>
              <a:off x="3550529" y="62511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0B525EB3-0F99-5F0C-48B3-C16BA25E6EFF}"/>
                </a:ext>
              </a:extLst>
            </p:cNvPr>
            <p:cNvSpPr/>
            <p:nvPr/>
          </p:nvSpPr>
          <p:spPr>
            <a:xfrm>
              <a:off x="3550529" y="62228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36A9066C-928C-0929-05B6-47933DFFB64A}"/>
                </a:ext>
              </a:extLst>
            </p:cNvPr>
            <p:cNvSpPr/>
            <p:nvPr/>
          </p:nvSpPr>
          <p:spPr>
            <a:xfrm>
              <a:off x="3550529" y="61944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C04A50D2-D896-6D3C-C2E5-C9C14B0663F5}"/>
                </a:ext>
              </a:extLst>
            </p:cNvPr>
            <p:cNvSpPr/>
            <p:nvPr/>
          </p:nvSpPr>
          <p:spPr>
            <a:xfrm>
              <a:off x="3550529" y="61660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3C871305-1F45-AC19-2787-B16106DAAB09}"/>
                </a:ext>
              </a:extLst>
            </p:cNvPr>
            <p:cNvSpPr/>
            <p:nvPr/>
          </p:nvSpPr>
          <p:spPr>
            <a:xfrm>
              <a:off x="3550529" y="61377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E02D7ADB-19AB-D369-948F-46CD24FED3D7}"/>
                </a:ext>
              </a:extLst>
            </p:cNvPr>
            <p:cNvSpPr/>
            <p:nvPr/>
          </p:nvSpPr>
          <p:spPr>
            <a:xfrm>
              <a:off x="3550529" y="61093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0DBDB85-C2BB-4C5D-A6FD-55CDB60096D4}"/>
                </a:ext>
              </a:extLst>
            </p:cNvPr>
            <p:cNvSpPr/>
            <p:nvPr/>
          </p:nvSpPr>
          <p:spPr>
            <a:xfrm>
              <a:off x="3550529" y="60810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C0964826-1C03-DA52-FF47-B4DA94E5C61B}"/>
                </a:ext>
              </a:extLst>
            </p:cNvPr>
            <p:cNvSpPr/>
            <p:nvPr/>
          </p:nvSpPr>
          <p:spPr>
            <a:xfrm>
              <a:off x="3550529" y="60526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C0F20FDC-331B-BBE9-EA6C-7BEA202BA54E}"/>
                </a:ext>
              </a:extLst>
            </p:cNvPr>
            <p:cNvSpPr/>
            <p:nvPr/>
          </p:nvSpPr>
          <p:spPr>
            <a:xfrm>
              <a:off x="3550529" y="60242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8C87EDBA-7E76-EDC6-3FC3-A442D916BBFE}"/>
                </a:ext>
              </a:extLst>
            </p:cNvPr>
            <p:cNvSpPr/>
            <p:nvPr/>
          </p:nvSpPr>
          <p:spPr>
            <a:xfrm>
              <a:off x="3550529" y="59959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76C64B1B-E4DD-E3B7-A575-81FC63F27E7D}"/>
                </a:ext>
              </a:extLst>
            </p:cNvPr>
            <p:cNvSpPr/>
            <p:nvPr/>
          </p:nvSpPr>
          <p:spPr>
            <a:xfrm>
              <a:off x="3550529" y="596756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2BDB85E-1387-7C72-B9AF-81225F6C7574}"/>
                </a:ext>
              </a:extLst>
            </p:cNvPr>
            <p:cNvSpPr/>
            <p:nvPr/>
          </p:nvSpPr>
          <p:spPr>
            <a:xfrm>
              <a:off x="3550529" y="593921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9B16FD57-CACD-4DDE-BC01-1DA380F2D63E}"/>
                </a:ext>
              </a:extLst>
            </p:cNvPr>
            <p:cNvSpPr/>
            <p:nvPr/>
          </p:nvSpPr>
          <p:spPr>
            <a:xfrm>
              <a:off x="3550529" y="591085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D91AE16A-CE4B-1561-5F18-01F440A68251}"/>
                </a:ext>
              </a:extLst>
            </p:cNvPr>
            <p:cNvSpPr/>
            <p:nvPr/>
          </p:nvSpPr>
          <p:spPr>
            <a:xfrm>
              <a:off x="3550529" y="58824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BDFDF816-A229-166A-9F9B-B997F9BA10FE}"/>
                </a:ext>
              </a:extLst>
            </p:cNvPr>
            <p:cNvSpPr/>
            <p:nvPr/>
          </p:nvSpPr>
          <p:spPr>
            <a:xfrm>
              <a:off x="3550529" y="58541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66267D52-0460-25C5-4398-8769CE6D270A}"/>
                </a:ext>
              </a:extLst>
            </p:cNvPr>
            <p:cNvSpPr/>
            <p:nvPr/>
          </p:nvSpPr>
          <p:spPr>
            <a:xfrm>
              <a:off x="3550529" y="58257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795BF3E-D338-5204-4508-DC038A49E2B8}"/>
                </a:ext>
              </a:extLst>
            </p:cNvPr>
            <p:cNvSpPr/>
            <p:nvPr/>
          </p:nvSpPr>
          <p:spPr>
            <a:xfrm>
              <a:off x="3550529" y="57974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6FF485EB-FA48-6943-CB71-1DEB5F9DBECC}"/>
                </a:ext>
              </a:extLst>
            </p:cNvPr>
            <p:cNvSpPr/>
            <p:nvPr/>
          </p:nvSpPr>
          <p:spPr>
            <a:xfrm>
              <a:off x="3550529" y="57690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1E47FFF-525E-F947-9059-05C017A3921B}"/>
                </a:ext>
              </a:extLst>
            </p:cNvPr>
            <p:cNvSpPr/>
            <p:nvPr/>
          </p:nvSpPr>
          <p:spPr>
            <a:xfrm>
              <a:off x="3550529" y="57407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B225E32E-3C36-F59B-6995-B906AF391F85}"/>
                </a:ext>
              </a:extLst>
            </p:cNvPr>
            <p:cNvSpPr/>
            <p:nvPr/>
          </p:nvSpPr>
          <p:spPr>
            <a:xfrm>
              <a:off x="3550529" y="57123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71C70F7C-169E-84F8-92EB-05EABC4AEF8F}"/>
                </a:ext>
              </a:extLst>
            </p:cNvPr>
            <p:cNvSpPr/>
            <p:nvPr/>
          </p:nvSpPr>
          <p:spPr>
            <a:xfrm>
              <a:off x="3550529" y="56839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4F99C38A-9343-32BD-5856-E616AAFB2C3B}"/>
                </a:ext>
              </a:extLst>
            </p:cNvPr>
            <p:cNvSpPr/>
            <p:nvPr/>
          </p:nvSpPr>
          <p:spPr>
            <a:xfrm>
              <a:off x="3550529" y="56556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9467FBFC-7D3F-077A-8DB4-BE9DFD96FEE9}"/>
                </a:ext>
              </a:extLst>
            </p:cNvPr>
            <p:cNvSpPr/>
            <p:nvPr/>
          </p:nvSpPr>
          <p:spPr>
            <a:xfrm>
              <a:off x="3550529" y="56272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6B20C4B-58DA-72FA-2DAE-D2B8C5B71110}"/>
                </a:ext>
              </a:extLst>
            </p:cNvPr>
            <p:cNvSpPr/>
            <p:nvPr/>
          </p:nvSpPr>
          <p:spPr>
            <a:xfrm>
              <a:off x="3550529" y="55989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F0567CA-92CC-ED47-56AD-1317D9BFE2E2}"/>
                </a:ext>
              </a:extLst>
            </p:cNvPr>
            <p:cNvSpPr/>
            <p:nvPr/>
          </p:nvSpPr>
          <p:spPr>
            <a:xfrm>
              <a:off x="3550529" y="55705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E395FEBC-CE67-9D12-7FDD-8462677FC365}"/>
                </a:ext>
              </a:extLst>
            </p:cNvPr>
            <p:cNvSpPr/>
            <p:nvPr/>
          </p:nvSpPr>
          <p:spPr>
            <a:xfrm>
              <a:off x="3550529" y="55421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E8CDC4A3-86B2-B7BD-DDE8-3DA307E774D9}"/>
                </a:ext>
              </a:extLst>
            </p:cNvPr>
            <p:cNvSpPr/>
            <p:nvPr/>
          </p:nvSpPr>
          <p:spPr>
            <a:xfrm>
              <a:off x="3550529" y="55138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1DB779FB-3559-F6AC-CACD-8962ADDF4894}"/>
                </a:ext>
              </a:extLst>
            </p:cNvPr>
            <p:cNvSpPr/>
            <p:nvPr/>
          </p:nvSpPr>
          <p:spPr>
            <a:xfrm>
              <a:off x="3550529" y="54854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07D6351B-2A57-938E-CE94-8853BBEC652E}"/>
                </a:ext>
              </a:extLst>
            </p:cNvPr>
            <p:cNvSpPr/>
            <p:nvPr/>
          </p:nvSpPr>
          <p:spPr>
            <a:xfrm>
              <a:off x="3550529" y="54571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709FCF8-F05F-FC27-C74A-56B14CC7BED7}"/>
                </a:ext>
              </a:extLst>
            </p:cNvPr>
            <p:cNvSpPr/>
            <p:nvPr/>
          </p:nvSpPr>
          <p:spPr>
            <a:xfrm>
              <a:off x="3550529" y="54287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D86B894D-BD62-CB46-CAC6-A8C38F3BD981}"/>
                </a:ext>
              </a:extLst>
            </p:cNvPr>
            <p:cNvSpPr/>
            <p:nvPr/>
          </p:nvSpPr>
          <p:spPr>
            <a:xfrm>
              <a:off x="3550529" y="54004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5804EF70-E380-FAB4-29EB-C518801FC3CD}"/>
                </a:ext>
              </a:extLst>
            </p:cNvPr>
            <p:cNvSpPr/>
            <p:nvPr/>
          </p:nvSpPr>
          <p:spPr>
            <a:xfrm>
              <a:off x="3550529" y="53720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5E43BA85-6771-322A-CC3E-16D39850479D}"/>
                </a:ext>
              </a:extLst>
            </p:cNvPr>
            <p:cNvSpPr/>
            <p:nvPr/>
          </p:nvSpPr>
          <p:spPr>
            <a:xfrm>
              <a:off x="3550529" y="53436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DAF02D32-0C5D-8925-3497-6107C603C6C4}"/>
                </a:ext>
              </a:extLst>
            </p:cNvPr>
            <p:cNvSpPr/>
            <p:nvPr/>
          </p:nvSpPr>
          <p:spPr>
            <a:xfrm>
              <a:off x="3550529" y="53153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B91B24D8-1D70-4AF0-05AB-F858B2E37DAA}"/>
                </a:ext>
              </a:extLst>
            </p:cNvPr>
            <p:cNvSpPr/>
            <p:nvPr/>
          </p:nvSpPr>
          <p:spPr>
            <a:xfrm>
              <a:off x="3550529" y="52869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E999463A-EEAB-FE42-950A-0EC7663545FA}"/>
                </a:ext>
              </a:extLst>
            </p:cNvPr>
            <p:cNvSpPr/>
            <p:nvPr/>
          </p:nvSpPr>
          <p:spPr>
            <a:xfrm>
              <a:off x="3550529" y="52586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33AA23-A83E-3922-8006-1AEB6B7A1ADD}"/>
                </a:ext>
              </a:extLst>
            </p:cNvPr>
            <p:cNvSpPr/>
            <p:nvPr/>
          </p:nvSpPr>
          <p:spPr>
            <a:xfrm>
              <a:off x="3550529" y="52302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61B84607-49FB-9736-9206-0B1E9640255E}"/>
                </a:ext>
              </a:extLst>
            </p:cNvPr>
            <p:cNvSpPr/>
            <p:nvPr/>
          </p:nvSpPr>
          <p:spPr>
            <a:xfrm>
              <a:off x="3550529" y="52019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EFCB015F-7B53-7662-A48A-D6E25D882205}"/>
                </a:ext>
              </a:extLst>
            </p:cNvPr>
            <p:cNvSpPr/>
            <p:nvPr/>
          </p:nvSpPr>
          <p:spPr>
            <a:xfrm>
              <a:off x="3550529" y="51735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C6E3EBCB-5516-5A9F-92A5-C2EB7D51F274}"/>
                </a:ext>
              </a:extLst>
            </p:cNvPr>
            <p:cNvSpPr/>
            <p:nvPr/>
          </p:nvSpPr>
          <p:spPr>
            <a:xfrm>
              <a:off x="3550529" y="51451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A9F4625-DF7C-B91F-5F17-64019419F8B9}"/>
                </a:ext>
              </a:extLst>
            </p:cNvPr>
            <p:cNvSpPr/>
            <p:nvPr/>
          </p:nvSpPr>
          <p:spPr>
            <a:xfrm>
              <a:off x="3550529" y="51167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C744A810-9009-9DF3-A148-119429C6675A}"/>
                </a:ext>
              </a:extLst>
            </p:cNvPr>
            <p:cNvSpPr/>
            <p:nvPr/>
          </p:nvSpPr>
          <p:spPr>
            <a:xfrm>
              <a:off x="3550529" y="50884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B4DF28D8-EF10-20F1-990B-26F849B3E40C}"/>
                </a:ext>
              </a:extLst>
            </p:cNvPr>
            <p:cNvSpPr/>
            <p:nvPr/>
          </p:nvSpPr>
          <p:spPr>
            <a:xfrm>
              <a:off x="3550529" y="50600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F858BF4C-54FF-16F0-D844-5B15F994E7AA}"/>
                </a:ext>
              </a:extLst>
            </p:cNvPr>
            <p:cNvSpPr/>
            <p:nvPr/>
          </p:nvSpPr>
          <p:spPr>
            <a:xfrm>
              <a:off x="3550529" y="50317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240A0801-3F9D-7D66-D8E1-1404D0C66040}"/>
                </a:ext>
              </a:extLst>
            </p:cNvPr>
            <p:cNvSpPr/>
            <p:nvPr/>
          </p:nvSpPr>
          <p:spPr>
            <a:xfrm>
              <a:off x="3550529" y="50033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E525EE2E-2950-367B-8AD9-B6DB7DB3AF48}"/>
                </a:ext>
              </a:extLst>
            </p:cNvPr>
            <p:cNvSpPr/>
            <p:nvPr/>
          </p:nvSpPr>
          <p:spPr>
            <a:xfrm>
              <a:off x="3550529" y="49749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994A584B-882D-7E81-1F76-E9FCA1E0BCAD}"/>
                </a:ext>
              </a:extLst>
            </p:cNvPr>
            <p:cNvSpPr/>
            <p:nvPr/>
          </p:nvSpPr>
          <p:spPr>
            <a:xfrm>
              <a:off x="3550529" y="49466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CF5A0FA-E1CE-1BED-69BC-5F57BB07031E}"/>
                </a:ext>
              </a:extLst>
            </p:cNvPr>
            <p:cNvSpPr/>
            <p:nvPr/>
          </p:nvSpPr>
          <p:spPr>
            <a:xfrm>
              <a:off x="3550529" y="49182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E8ECC79-EE3D-A810-9C49-008D28DC84E9}"/>
                </a:ext>
              </a:extLst>
            </p:cNvPr>
            <p:cNvSpPr/>
            <p:nvPr/>
          </p:nvSpPr>
          <p:spPr>
            <a:xfrm>
              <a:off x="3550529" y="48899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7E2201-206C-89B2-8C46-6A2282B41A29}"/>
                </a:ext>
              </a:extLst>
            </p:cNvPr>
            <p:cNvSpPr/>
            <p:nvPr/>
          </p:nvSpPr>
          <p:spPr>
            <a:xfrm>
              <a:off x="3550529" y="48615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9F3930AE-6569-2B3A-0ACC-4DE1D517299F}"/>
                </a:ext>
              </a:extLst>
            </p:cNvPr>
            <p:cNvSpPr/>
            <p:nvPr/>
          </p:nvSpPr>
          <p:spPr>
            <a:xfrm>
              <a:off x="3550529" y="48332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768E0DA5-B801-2BF1-B59C-D8D9AF818046}"/>
                </a:ext>
              </a:extLst>
            </p:cNvPr>
            <p:cNvSpPr/>
            <p:nvPr/>
          </p:nvSpPr>
          <p:spPr>
            <a:xfrm>
              <a:off x="3550529" y="48048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57F9663A-1598-F398-74BA-9400997235E0}"/>
                </a:ext>
              </a:extLst>
            </p:cNvPr>
            <p:cNvSpPr/>
            <p:nvPr/>
          </p:nvSpPr>
          <p:spPr>
            <a:xfrm>
              <a:off x="3550529" y="47764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AA72FB1F-F029-F80A-1836-E7BF35AFFBCD}"/>
                </a:ext>
              </a:extLst>
            </p:cNvPr>
            <p:cNvSpPr/>
            <p:nvPr/>
          </p:nvSpPr>
          <p:spPr>
            <a:xfrm>
              <a:off x="3550529" y="47481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DB6D8682-5F3C-C85E-C136-2914E56F43D5}"/>
                </a:ext>
              </a:extLst>
            </p:cNvPr>
            <p:cNvSpPr/>
            <p:nvPr/>
          </p:nvSpPr>
          <p:spPr>
            <a:xfrm>
              <a:off x="3550529" y="47197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125F24B6-D830-82FF-B9C9-B0F1B42036D3}"/>
                </a:ext>
              </a:extLst>
            </p:cNvPr>
            <p:cNvSpPr/>
            <p:nvPr/>
          </p:nvSpPr>
          <p:spPr>
            <a:xfrm>
              <a:off x="3550529" y="46914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DF8890B-ED33-12C4-7FF8-AADD372A5B3F}"/>
                </a:ext>
              </a:extLst>
            </p:cNvPr>
            <p:cNvSpPr/>
            <p:nvPr/>
          </p:nvSpPr>
          <p:spPr>
            <a:xfrm>
              <a:off x="3550529" y="46630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DF1D23A1-3C6A-5B6A-F8C6-9DAE3509A39F}"/>
                </a:ext>
              </a:extLst>
            </p:cNvPr>
            <p:cNvSpPr/>
            <p:nvPr/>
          </p:nvSpPr>
          <p:spPr>
            <a:xfrm>
              <a:off x="3550529" y="46346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E6C4CB34-7138-0955-A879-1937A0A00300}"/>
                </a:ext>
              </a:extLst>
            </p:cNvPr>
            <p:cNvSpPr/>
            <p:nvPr/>
          </p:nvSpPr>
          <p:spPr>
            <a:xfrm>
              <a:off x="3550529" y="46063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0BCC7923-89F6-871F-FF6C-3486D6D66272}"/>
                </a:ext>
              </a:extLst>
            </p:cNvPr>
            <p:cNvSpPr/>
            <p:nvPr/>
          </p:nvSpPr>
          <p:spPr>
            <a:xfrm>
              <a:off x="3550529" y="45779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B97E507B-F342-69DB-2529-53AFF2A8F412}"/>
                </a:ext>
              </a:extLst>
            </p:cNvPr>
            <p:cNvSpPr/>
            <p:nvPr/>
          </p:nvSpPr>
          <p:spPr>
            <a:xfrm>
              <a:off x="3550529" y="45496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5D037D91-419B-398C-CB5E-B8787D3DB35D}"/>
                </a:ext>
              </a:extLst>
            </p:cNvPr>
            <p:cNvSpPr/>
            <p:nvPr/>
          </p:nvSpPr>
          <p:spPr>
            <a:xfrm>
              <a:off x="3550529" y="45212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BBC8E44B-E95A-48EA-FB74-31AF65B870F7}"/>
                </a:ext>
              </a:extLst>
            </p:cNvPr>
            <p:cNvSpPr/>
            <p:nvPr/>
          </p:nvSpPr>
          <p:spPr>
            <a:xfrm>
              <a:off x="3550529" y="44929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76D93FA-394C-FF7E-95B9-2C2C344AB8B5}"/>
                </a:ext>
              </a:extLst>
            </p:cNvPr>
            <p:cNvSpPr/>
            <p:nvPr/>
          </p:nvSpPr>
          <p:spPr>
            <a:xfrm>
              <a:off x="3550529" y="44645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A4A6CC66-9C01-B498-1421-81C7A97E147A}"/>
                </a:ext>
              </a:extLst>
            </p:cNvPr>
            <p:cNvSpPr/>
            <p:nvPr/>
          </p:nvSpPr>
          <p:spPr>
            <a:xfrm>
              <a:off x="3550529" y="44361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343C199D-07B2-F0D3-2B68-BDB87BBFADCF}"/>
                </a:ext>
              </a:extLst>
            </p:cNvPr>
            <p:cNvSpPr/>
            <p:nvPr/>
          </p:nvSpPr>
          <p:spPr>
            <a:xfrm>
              <a:off x="3550529" y="44078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084B870D-6DD3-4A68-A432-3B403CBF8BCA}"/>
                </a:ext>
              </a:extLst>
            </p:cNvPr>
            <p:cNvSpPr/>
            <p:nvPr/>
          </p:nvSpPr>
          <p:spPr>
            <a:xfrm>
              <a:off x="3550529" y="43794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E0350D30-C198-3E3E-BBE3-46C7F3BF98D0}"/>
                </a:ext>
              </a:extLst>
            </p:cNvPr>
            <p:cNvSpPr/>
            <p:nvPr/>
          </p:nvSpPr>
          <p:spPr>
            <a:xfrm>
              <a:off x="3550529" y="43511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ED704FF7-7121-B3A5-CFB5-0091168481E9}"/>
                </a:ext>
              </a:extLst>
            </p:cNvPr>
            <p:cNvSpPr/>
            <p:nvPr/>
          </p:nvSpPr>
          <p:spPr>
            <a:xfrm>
              <a:off x="3550529" y="43227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1FF56E7-00D9-48C6-17EA-6CBA7E165589}"/>
                </a:ext>
              </a:extLst>
            </p:cNvPr>
            <p:cNvSpPr/>
            <p:nvPr/>
          </p:nvSpPr>
          <p:spPr>
            <a:xfrm>
              <a:off x="3550529" y="42944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C6A1A580-FB04-DC5C-6BB6-687CF4A715EE}"/>
                </a:ext>
              </a:extLst>
            </p:cNvPr>
            <p:cNvSpPr/>
            <p:nvPr/>
          </p:nvSpPr>
          <p:spPr>
            <a:xfrm>
              <a:off x="3550529" y="42660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CF2D7087-3EDC-86AA-7DC3-697BC331893C}"/>
                </a:ext>
              </a:extLst>
            </p:cNvPr>
            <p:cNvSpPr/>
            <p:nvPr/>
          </p:nvSpPr>
          <p:spPr>
            <a:xfrm>
              <a:off x="3550529" y="42376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FDDA944C-397D-A640-BC3C-21FE76874A2C}"/>
                </a:ext>
              </a:extLst>
            </p:cNvPr>
            <p:cNvSpPr/>
            <p:nvPr/>
          </p:nvSpPr>
          <p:spPr>
            <a:xfrm>
              <a:off x="3550529" y="42093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6B9892F-34D9-19AB-E10A-E743A37C8026}"/>
                </a:ext>
              </a:extLst>
            </p:cNvPr>
            <p:cNvSpPr/>
            <p:nvPr/>
          </p:nvSpPr>
          <p:spPr>
            <a:xfrm>
              <a:off x="3550529" y="41809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0BECFC8-582B-B7E8-7B6F-29B190BACAF8}"/>
                </a:ext>
              </a:extLst>
            </p:cNvPr>
            <p:cNvSpPr/>
            <p:nvPr/>
          </p:nvSpPr>
          <p:spPr>
            <a:xfrm>
              <a:off x="3550529" y="41526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D6A90091-0C13-694D-EE98-C0A13C9902E1}"/>
                </a:ext>
              </a:extLst>
            </p:cNvPr>
            <p:cNvSpPr/>
            <p:nvPr/>
          </p:nvSpPr>
          <p:spPr>
            <a:xfrm>
              <a:off x="3550529" y="41242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A16B43B2-6563-9E60-DCB0-10F202CF76DB}"/>
                </a:ext>
              </a:extLst>
            </p:cNvPr>
            <p:cNvSpPr/>
            <p:nvPr/>
          </p:nvSpPr>
          <p:spPr>
            <a:xfrm>
              <a:off x="3550529" y="40958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F748542-5DE7-20FF-DDEC-7AB35C779717}"/>
                </a:ext>
              </a:extLst>
            </p:cNvPr>
            <p:cNvSpPr/>
            <p:nvPr/>
          </p:nvSpPr>
          <p:spPr>
            <a:xfrm>
              <a:off x="3550529" y="40674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AAE9682-8F13-DCA1-5006-52108BEF5905}"/>
                </a:ext>
              </a:extLst>
            </p:cNvPr>
            <p:cNvSpPr/>
            <p:nvPr/>
          </p:nvSpPr>
          <p:spPr>
            <a:xfrm>
              <a:off x="3550529" y="40391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3625FA4-AB98-9E12-75CB-BFA6DD3E2CCE}"/>
                </a:ext>
              </a:extLst>
            </p:cNvPr>
            <p:cNvSpPr/>
            <p:nvPr/>
          </p:nvSpPr>
          <p:spPr>
            <a:xfrm>
              <a:off x="3550529" y="40107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B713C49-8A20-8895-20CC-4F5CF6F705DE}"/>
                </a:ext>
              </a:extLst>
            </p:cNvPr>
            <p:cNvSpPr/>
            <p:nvPr/>
          </p:nvSpPr>
          <p:spPr>
            <a:xfrm>
              <a:off x="3550529" y="39824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3030AA-F74C-3C44-AA8A-3DB77A7B2E46}"/>
                </a:ext>
              </a:extLst>
            </p:cNvPr>
            <p:cNvSpPr/>
            <p:nvPr/>
          </p:nvSpPr>
          <p:spPr>
            <a:xfrm>
              <a:off x="3550529" y="395405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BB61DDFE-1DB3-83E6-82CA-B61ED0814A39}"/>
                </a:ext>
              </a:extLst>
            </p:cNvPr>
            <p:cNvSpPr/>
            <p:nvPr/>
          </p:nvSpPr>
          <p:spPr>
            <a:xfrm>
              <a:off x="3550529" y="39256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25F280FF-A5A5-A661-6171-7ED09AD21F7D}"/>
                </a:ext>
              </a:extLst>
            </p:cNvPr>
            <p:cNvSpPr/>
            <p:nvPr/>
          </p:nvSpPr>
          <p:spPr>
            <a:xfrm>
              <a:off x="3550529" y="38973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302013E4-9330-41AF-273A-677232A5858E}"/>
                </a:ext>
              </a:extLst>
            </p:cNvPr>
            <p:cNvSpPr/>
            <p:nvPr/>
          </p:nvSpPr>
          <p:spPr>
            <a:xfrm>
              <a:off x="3550529" y="38689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675364A4-E8BB-F6C2-9A39-989029FC4D0A}"/>
                </a:ext>
              </a:extLst>
            </p:cNvPr>
            <p:cNvSpPr/>
            <p:nvPr/>
          </p:nvSpPr>
          <p:spPr>
            <a:xfrm>
              <a:off x="3550529" y="38406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69C1F29E-C484-B2AF-82D1-D8A4EF9F0644}"/>
                </a:ext>
              </a:extLst>
            </p:cNvPr>
            <p:cNvSpPr/>
            <p:nvPr/>
          </p:nvSpPr>
          <p:spPr>
            <a:xfrm>
              <a:off x="3550529" y="38122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DA343106-8CFE-D074-1654-5EAE852CA5B3}"/>
                </a:ext>
              </a:extLst>
            </p:cNvPr>
            <p:cNvSpPr/>
            <p:nvPr/>
          </p:nvSpPr>
          <p:spPr>
            <a:xfrm>
              <a:off x="3550529" y="37839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7E0B55D0-C7C0-1023-184A-4BCB9BF04898}"/>
                </a:ext>
              </a:extLst>
            </p:cNvPr>
            <p:cNvSpPr/>
            <p:nvPr/>
          </p:nvSpPr>
          <p:spPr>
            <a:xfrm>
              <a:off x="3550529" y="37555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A35656E6-7D8C-6DA6-CBCB-D35844011F1D}"/>
                </a:ext>
              </a:extLst>
            </p:cNvPr>
            <p:cNvSpPr/>
            <p:nvPr/>
          </p:nvSpPr>
          <p:spPr>
            <a:xfrm>
              <a:off x="3550529" y="37271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865E2D01-FDA2-8A17-223A-744AC8E5F4B3}"/>
                </a:ext>
              </a:extLst>
            </p:cNvPr>
            <p:cNvSpPr/>
            <p:nvPr/>
          </p:nvSpPr>
          <p:spPr>
            <a:xfrm>
              <a:off x="3550529" y="36988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B2B404A6-C94F-A3AD-5877-A548510C5080}"/>
                </a:ext>
              </a:extLst>
            </p:cNvPr>
            <p:cNvSpPr/>
            <p:nvPr/>
          </p:nvSpPr>
          <p:spPr>
            <a:xfrm>
              <a:off x="3550529" y="36704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C78B2C17-6803-2849-4BAB-D9B111FEE740}"/>
                </a:ext>
              </a:extLst>
            </p:cNvPr>
            <p:cNvSpPr/>
            <p:nvPr/>
          </p:nvSpPr>
          <p:spPr>
            <a:xfrm>
              <a:off x="3550529" y="36421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560B7FBE-223F-777D-F80F-53AB775B9523}"/>
                </a:ext>
              </a:extLst>
            </p:cNvPr>
            <p:cNvSpPr/>
            <p:nvPr/>
          </p:nvSpPr>
          <p:spPr>
            <a:xfrm>
              <a:off x="3550529" y="36137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FF7053A-A83B-9002-F8C5-033375F720B6}"/>
                </a:ext>
              </a:extLst>
            </p:cNvPr>
            <p:cNvSpPr/>
            <p:nvPr/>
          </p:nvSpPr>
          <p:spPr>
            <a:xfrm>
              <a:off x="3550529" y="35854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5AB1FD20-6C2D-0405-8DB1-78E31FCE996C}"/>
                </a:ext>
              </a:extLst>
            </p:cNvPr>
            <p:cNvSpPr/>
            <p:nvPr/>
          </p:nvSpPr>
          <p:spPr>
            <a:xfrm>
              <a:off x="3550529" y="35570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B9DBB8D-8A15-BBFC-5301-0ECF1BE3CEC1}"/>
                </a:ext>
              </a:extLst>
            </p:cNvPr>
            <p:cNvSpPr/>
            <p:nvPr/>
          </p:nvSpPr>
          <p:spPr>
            <a:xfrm>
              <a:off x="3550529" y="35286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F5A824C1-0FE4-3735-9639-4C0AE7B3D273}"/>
                </a:ext>
              </a:extLst>
            </p:cNvPr>
            <p:cNvSpPr/>
            <p:nvPr/>
          </p:nvSpPr>
          <p:spPr>
            <a:xfrm>
              <a:off x="3550529" y="35003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ED1C7DDF-AD77-834B-E931-EDB8A3B30CB4}"/>
                </a:ext>
              </a:extLst>
            </p:cNvPr>
            <p:cNvSpPr/>
            <p:nvPr/>
          </p:nvSpPr>
          <p:spPr>
            <a:xfrm>
              <a:off x="3550529" y="34719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52BF5F2A-72D7-2E53-7C91-FC02E238ADC3}"/>
                </a:ext>
              </a:extLst>
            </p:cNvPr>
            <p:cNvSpPr/>
            <p:nvPr/>
          </p:nvSpPr>
          <p:spPr>
            <a:xfrm>
              <a:off x="3550529" y="34436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0A4DDDEF-B22D-BF6F-0566-1B87C0C396BD}"/>
                </a:ext>
              </a:extLst>
            </p:cNvPr>
            <p:cNvSpPr/>
            <p:nvPr/>
          </p:nvSpPr>
          <p:spPr>
            <a:xfrm>
              <a:off x="3550529" y="34152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B27688DC-83F5-CAC4-86AB-94BCF4646122}"/>
                </a:ext>
              </a:extLst>
            </p:cNvPr>
            <p:cNvSpPr/>
            <p:nvPr/>
          </p:nvSpPr>
          <p:spPr>
            <a:xfrm>
              <a:off x="3550529" y="33868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BFDDA267-0B21-FD75-2AC9-C66F80CC5F82}"/>
                </a:ext>
              </a:extLst>
            </p:cNvPr>
            <p:cNvSpPr/>
            <p:nvPr/>
          </p:nvSpPr>
          <p:spPr>
            <a:xfrm>
              <a:off x="3550529" y="33585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BD1B777C-D5D7-9243-74B5-66DAE90E7800}"/>
                </a:ext>
              </a:extLst>
            </p:cNvPr>
            <p:cNvSpPr/>
            <p:nvPr/>
          </p:nvSpPr>
          <p:spPr>
            <a:xfrm>
              <a:off x="3550529" y="33301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C78820D8-C3C7-978D-8948-208EBC50AD42}"/>
                </a:ext>
              </a:extLst>
            </p:cNvPr>
            <p:cNvSpPr/>
            <p:nvPr/>
          </p:nvSpPr>
          <p:spPr>
            <a:xfrm>
              <a:off x="3550529" y="33018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E4B62388-3699-29F8-D7F2-F51DFC0BEBEE}"/>
                </a:ext>
              </a:extLst>
            </p:cNvPr>
            <p:cNvSpPr/>
            <p:nvPr/>
          </p:nvSpPr>
          <p:spPr>
            <a:xfrm>
              <a:off x="3550529" y="32734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BFE3EC6C-32C7-0FDD-60F8-148965BB4820}"/>
                </a:ext>
              </a:extLst>
            </p:cNvPr>
            <p:cNvSpPr/>
            <p:nvPr/>
          </p:nvSpPr>
          <p:spPr>
            <a:xfrm>
              <a:off x="3550529" y="32451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B1F7272-095A-8D74-C8A3-10A3FC961F4A}"/>
                </a:ext>
              </a:extLst>
            </p:cNvPr>
            <p:cNvSpPr/>
            <p:nvPr/>
          </p:nvSpPr>
          <p:spPr>
            <a:xfrm>
              <a:off x="3550529" y="32167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A37F428-0A05-B44A-A340-40EF450A7B9D}"/>
                </a:ext>
              </a:extLst>
            </p:cNvPr>
            <p:cNvSpPr/>
            <p:nvPr/>
          </p:nvSpPr>
          <p:spPr>
            <a:xfrm>
              <a:off x="3550529" y="31883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E384554D-9E5F-C9DA-B7D7-D46F283AECDC}"/>
                </a:ext>
              </a:extLst>
            </p:cNvPr>
            <p:cNvSpPr/>
            <p:nvPr/>
          </p:nvSpPr>
          <p:spPr>
            <a:xfrm>
              <a:off x="3550529" y="31600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F3F174B5-E093-F251-28C3-256DA9F4B71B}"/>
                </a:ext>
              </a:extLst>
            </p:cNvPr>
            <p:cNvSpPr/>
            <p:nvPr/>
          </p:nvSpPr>
          <p:spPr>
            <a:xfrm>
              <a:off x="3550529" y="31316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572D88C-5B63-80E6-1D52-8A9CEF5F0896}"/>
                </a:ext>
              </a:extLst>
            </p:cNvPr>
            <p:cNvSpPr/>
            <p:nvPr/>
          </p:nvSpPr>
          <p:spPr>
            <a:xfrm>
              <a:off x="3550529" y="31033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8098F7B-1D3D-A1A2-FA89-2FA9191DF90B}"/>
                </a:ext>
              </a:extLst>
            </p:cNvPr>
            <p:cNvSpPr/>
            <p:nvPr/>
          </p:nvSpPr>
          <p:spPr>
            <a:xfrm>
              <a:off x="3550529" y="30749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8C67C7B4-B5DB-72C9-9345-1DB3BE9207DC}"/>
                </a:ext>
              </a:extLst>
            </p:cNvPr>
            <p:cNvSpPr/>
            <p:nvPr/>
          </p:nvSpPr>
          <p:spPr>
            <a:xfrm>
              <a:off x="3550529" y="30466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1A1070A6-898F-FF70-913B-CA44D7024889}"/>
                </a:ext>
              </a:extLst>
            </p:cNvPr>
            <p:cNvSpPr/>
            <p:nvPr/>
          </p:nvSpPr>
          <p:spPr>
            <a:xfrm>
              <a:off x="3550529" y="30181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EB2DD20-3E3B-1F4D-C5AD-B7A749F6C90D}"/>
                </a:ext>
              </a:extLst>
            </p:cNvPr>
            <p:cNvSpPr/>
            <p:nvPr/>
          </p:nvSpPr>
          <p:spPr>
            <a:xfrm>
              <a:off x="3550529" y="29898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F621BC5A-180F-67C8-F278-884BF3DDCF13}"/>
                </a:ext>
              </a:extLst>
            </p:cNvPr>
            <p:cNvSpPr/>
            <p:nvPr/>
          </p:nvSpPr>
          <p:spPr>
            <a:xfrm>
              <a:off x="3550529" y="29614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73527EED-3D98-583F-2CDE-C5089DB27272}"/>
                </a:ext>
              </a:extLst>
            </p:cNvPr>
            <p:cNvSpPr/>
            <p:nvPr/>
          </p:nvSpPr>
          <p:spPr>
            <a:xfrm>
              <a:off x="3550529" y="29331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52F4748E-8686-6F75-F345-46B5577F252C}"/>
                </a:ext>
              </a:extLst>
            </p:cNvPr>
            <p:cNvSpPr/>
            <p:nvPr/>
          </p:nvSpPr>
          <p:spPr>
            <a:xfrm>
              <a:off x="3550529" y="29047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71DB8A62-4708-4F9C-0094-27834DB0F3C4}"/>
                </a:ext>
              </a:extLst>
            </p:cNvPr>
            <p:cNvSpPr/>
            <p:nvPr/>
          </p:nvSpPr>
          <p:spPr>
            <a:xfrm>
              <a:off x="3550529" y="28764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D2386DB-1CB6-5812-DFF2-AD3A4E3DF3A7}"/>
                </a:ext>
              </a:extLst>
            </p:cNvPr>
            <p:cNvSpPr/>
            <p:nvPr/>
          </p:nvSpPr>
          <p:spPr>
            <a:xfrm>
              <a:off x="3550529" y="28480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65A3B8C9-ADF8-1BD1-2BC7-897CEA17DCC1}"/>
                </a:ext>
              </a:extLst>
            </p:cNvPr>
            <p:cNvSpPr/>
            <p:nvPr/>
          </p:nvSpPr>
          <p:spPr>
            <a:xfrm>
              <a:off x="3550529" y="28196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4B3C58C3-BA01-30CD-9639-836283ACFA27}"/>
                </a:ext>
              </a:extLst>
            </p:cNvPr>
            <p:cNvSpPr/>
            <p:nvPr/>
          </p:nvSpPr>
          <p:spPr>
            <a:xfrm>
              <a:off x="3550529" y="27913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9727A54-EB83-D00D-821B-B1BD47805E55}"/>
                </a:ext>
              </a:extLst>
            </p:cNvPr>
            <p:cNvSpPr/>
            <p:nvPr/>
          </p:nvSpPr>
          <p:spPr>
            <a:xfrm>
              <a:off x="3550529" y="27629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C9261FF3-3B9B-51FC-1BEC-75F8F924F228}"/>
                </a:ext>
              </a:extLst>
            </p:cNvPr>
            <p:cNvSpPr/>
            <p:nvPr/>
          </p:nvSpPr>
          <p:spPr>
            <a:xfrm>
              <a:off x="3550529" y="27346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EFBA4481-4F54-0C11-062A-4E72717428BA}"/>
                </a:ext>
              </a:extLst>
            </p:cNvPr>
            <p:cNvSpPr/>
            <p:nvPr/>
          </p:nvSpPr>
          <p:spPr>
            <a:xfrm>
              <a:off x="3550529" y="27062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3CEEA320-9B02-45D0-1C24-1469AC1DC50D}"/>
                </a:ext>
              </a:extLst>
            </p:cNvPr>
            <p:cNvSpPr/>
            <p:nvPr/>
          </p:nvSpPr>
          <p:spPr>
            <a:xfrm>
              <a:off x="3550529" y="26778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0824E2C3-4350-00AA-CAEC-5BC5B8012416}"/>
                </a:ext>
              </a:extLst>
            </p:cNvPr>
            <p:cNvSpPr/>
            <p:nvPr/>
          </p:nvSpPr>
          <p:spPr>
            <a:xfrm>
              <a:off x="3550529" y="26495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7AA375A1-4DFE-8547-8DE5-C2EDF515BB74}"/>
                </a:ext>
              </a:extLst>
            </p:cNvPr>
            <p:cNvSpPr/>
            <p:nvPr/>
          </p:nvSpPr>
          <p:spPr>
            <a:xfrm>
              <a:off x="3550529" y="26211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9B728400-804D-BDCB-17DF-23034D0104A7}"/>
                </a:ext>
              </a:extLst>
            </p:cNvPr>
            <p:cNvSpPr/>
            <p:nvPr/>
          </p:nvSpPr>
          <p:spPr>
            <a:xfrm>
              <a:off x="3550529" y="25928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80A1FF94-0B6D-E2B4-5078-0DA783C99D4D}"/>
                </a:ext>
              </a:extLst>
            </p:cNvPr>
            <p:cNvSpPr/>
            <p:nvPr/>
          </p:nvSpPr>
          <p:spPr>
            <a:xfrm>
              <a:off x="3550529" y="25644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EB8C79F0-75C8-9EF6-46CB-A82278ADBC6D}"/>
                </a:ext>
              </a:extLst>
            </p:cNvPr>
            <p:cNvSpPr/>
            <p:nvPr/>
          </p:nvSpPr>
          <p:spPr>
            <a:xfrm>
              <a:off x="3550529" y="25361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EB898341-46FB-4EFF-CBB1-809731EB5338}"/>
                </a:ext>
              </a:extLst>
            </p:cNvPr>
            <p:cNvSpPr/>
            <p:nvPr/>
          </p:nvSpPr>
          <p:spPr>
            <a:xfrm>
              <a:off x="3550529" y="25077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1F4D8C62-6908-4A7B-68C9-512233B6FEE0}"/>
                </a:ext>
              </a:extLst>
            </p:cNvPr>
            <p:cNvSpPr/>
            <p:nvPr/>
          </p:nvSpPr>
          <p:spPr>
            <a:xfrm>
              <a:off x="3550529" y="24793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7187AC97-FE53-8EA0-1D67-98CF36765ADB}"/>
                </a:ext>
              </a:extLst>
            </p:cNvPr>
            <p:cNvSpPr/>
            <p:nvPr/>
          </p:nvSpPr>
          <p:spPr>
            <a:xfrm>
              <a:off x="3550529" y="24510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6498EBE9-51D4-DE0A-7896-18E60899C39C}"/>
                </a:ext>
              </a:extLst>
            </p:cNvPr>
            <p:cNvSpPr/>
            <p:nvPr/>
          </p:nvSpPr>
          <p:spPr>
            <a:xfrm>
              <a:off x="3550529" y="24226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3469199C-6DF6-7957-218A-E0144ABDF974}"/>
                </a:ext>
              </a:extLst>
            </p:cNvPr>
            <p:cNvSpPr/>
            <p:nvPr/>
          </p:nvSpPr>
          <p:spPr>
            <a:xfrm>
              <a:off x="3550529" y="23943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1F7A2D49-5459-024F-8880-5771111F6B88}"/>
                </a:ext>
              </a:extLst>
            </p:cNvPr>
            <p:cNvSpPr/>
            <p:nvPr/>
          </p:nvSpPr>
          <p:spPr>
            <a:xfrm>
              <a:off x="3550529" y="23659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0653556E-6342-ADD4-720F-32A6B40FBABC}"/>
                </a:ext>
              </a:extLst>
            </p:cNvPr>
            <p:cNvSpPr/>
            <p:nvPr/>
          </p:nvSpPr>
          <p:spPr>
            <a:xfrm>
              <a:off x="3550529" y="23376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86F26876-E7D3-B48B-AC6D-59E8E9CFE6B0}"/>
                </a:ext>
              </a:extLst>
            </p:cNvPr>
            <p:cNvSpPr/>
            <p:nvPr/>
          </p:nvSpPr>
          <p:spPr>
            <a:xfrm>
              <a:off x="3550529" y="23092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C7E38861-1C9E-F6D0-7230-AC3D9396188D}"/>
                </a:ext>
              </a:extLst>
            </p:cNvPr>
            <p:cNvSpPr/>
            <p:nvPr/>
          </p:nvSpPr>
          <p:spPr>
            <a:xfrm>
              <a:off x="3550529" y="22808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BE790452-BD17-D78A-03CC-962B8D13E7DB}"/>
                </a:ext>
              </a:extLst>
            </p:cNvPr>
            <p:cNvSpPr/>
            <p:nvPr/>
          </p:nvSpPr>
          <p:spPr>
            <a:xfrm>
              <a:off x="3550529" y="22525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DD725682-E42D-8225-FD7D-1351A9265645}"/>
                </a:ext>
              </a:extLst>
            </p:cNvPr>
            <p:cNvSpPr/>
            <p:nvPr/>
          </p:nvSpPr>
          <p:spPr>
            <a:xfrm>
              <a:off x="3550529" y="22241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EC3FAE9C-D26B-22DF-1954-D5B60B36747B}"/>
                </a:ext>
              </a:extLst>
            </p:cNvPr>
            <p:cNvSpPr/>
            <p:nvPr/>
          </p:nvSpPr>
          <p:spPr>
            <a:xfrm>
              <a:off x="3550529" y="21958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2DD1D243-165E-4A93-B225-7EC0A8E28CBA}"/>
                </a:ext>
              </a:extLst>
            </p:cNvPr>
            <p:cNvSpPr/>
            <p:nvPr/>
          </p:nvSpPr>
          <p:spPr>
            <a:xfrm>
              <a:off x="3550529" y="21674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B2AE6DAF-8C32-2DFA-D71B-2490DB927139}"/>
                </a:ext>
              </a:extLst>
            </p:cNvPr>
            <p:cNvSpPr/>
            <p:nvPr/>
          </p:nvSpPr>
          <p:spPr>
            <a:xfrm>
              <a:off x="3550529" y="21390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C5CACA2B-EB0F-7684-21AD-81DE459A56D6}"/>
                </a:ext>
              </a:extLst>
            </p:cNvPr>
            <p:cNvSpPr/>
            <p:nvPr/>
          </p:nvSpPr>
          <p:spPr>
            <a:xfrm>
              <a:off x="3550529" y="21107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DBEAA7CF-1EA7-BB3B-D060-9AA347159EFA}"/>
                </a:ext>
              </a:extLst>
            </p:cNvPr>
            <p:cNvSpPr/>
            <p:nvPr/>
          </p:nvSpPr>
          <p:spPr>
            <a:xfrm>
              <a:off x="3550529" y="20823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94F2092-017F-253B-A849-3BA5E5FDA50E}"/>
                </a:ext>
              </a:extLst>
            </p:cNvPr>
            <p:cNvSpPr/>
            <p:nvPr/>
          </p:nvSpPr>
          <p:spPr>
            <a:xfrm>
              <a:off x="3550529" y="20540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B1230A82-88C6-92B7-E428-C40133F18CF4}"/>
                </a:ext>
              </a:extLst>
            </p:cNvPr>
            <p:cNvSpPr/>
            <p:nvPr/>
          </p:nvSpPr>
          <p:spPr>
            <a:xfrm>
              <a:off x="3550529" y="20256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F70BAFFE-8FE3-EA68-F3B3-B8775DB9842C}"/>
                </a:ext>
              </a:extLst>
            </p:cNvPr>
            <p:cNvSpPr/>
            <p:nvPr/>
          </p:nvSpPr>
          <p:spPr>
            <a:xfrm>
              <a:off x="3550529" y="19973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BA2AFF22-5C6B-09FC-09C4-9CD9950D2A8C}"/>
                </a:ext>
              </a:extLst>
            </p:cNvPr>
            <p:cNvSpPr/>
            <p:nvPr/>
          </p:nvSpPr>
          <p:spPr>
            <a:xfrm>
              <a:off x="3550529" y="19689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A3908595-EB64-E87D-AFF9-DBAA2CE4BA03}"/>
                </a:ext>
              </a:extLst>
            </p:cNvPr>
            <p:cNvSpPr/>
            <p:nvPr/>
          </p:nvSpPr>
          <p:spPr>
            <a:xfrm>
              <a:off x="3550529" y="19405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D254FDD1-AD83-1C16-6B1E-161D3ABE5C37}"/>
                </a:ext>
              </a:extLst>
            </p:cNvPr>
            <p:cNvSpPr/>
            <p:nvPr/>
          </p:nvSpPr>
          <p:spPr>
            <a:xfrm>
              <a:off x="3550529" y="19121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DFE91DB8-D6BC-656B-3D0D-98583D311F98}"/>
                </a:ext>
              </a:extLst>
            </p:cNvPr>
            <p:cNvSpPr/>
            <p:nvPr/>
          </p:nvSpPr>
          <p:spPr>
            <a:xfrm>
              <a:off x="3550529" y="18838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9733EEA8-2DCE-C59C-071D-2C77C6E1D5E0}"/>
                </a:ext>
              </a:extLst>
            </p:cNvPr>
            <p:cNvSpPr/>
            <p:nvPr/>
          </p:nvSpPr>
          <p:spPr>
            <a:xfrm>
              <a:off x="3550529" y="18554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2BA3BED-1A2F-E4DE-EB82-E1C06A93BBA3}"/>
                </a:ext>
              </a:extLst>
            </p:cNvPr>
            <p:cNvSpPr/>
            <p:nvPr/>
          </p:nvSpPr>
          <p:spPr>
            <a:xfrm>
              <a:off x="3550529" y="18271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8CE8793F-FCCC-EB5D-EF4D-02573BECBB89}"/>
                </a:ext>
              </a:extLst>
            </p:cNvPr>
            <p:cNvSpPr/>
            <p:nvPr/>
          </p:nvSpPr>
          <p:spPr>
            <a:xfrm>
              <a:off x="3550529" y="17987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0DA9434F-76EB-A8F0-0C32-FB2F8A81C86F}"/>
                </a:ext>
              </a:extLst>
            </p:cNvPr>
            <p:cNvSpPr/>
            <p:nvPr/>
          </p:nvSpPr>
          <p:spPr>
            <a:xfrm>
              <a:off x="3550529" y="17703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326F739-8F0B-FABF-3272-8F048907002B}"/>
                </a:ext>
              </a:extLst>
            </p:cNvPr>
            <p:cNvSpPr/>
            <p:nvPr/>
          </p:nvSpPr>
          <p:spPr>
            <a:xfrm>
              <a:off x="3550529" y="17420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07B673C6-AD9B-B170-FD43-312276C501F5}"/>
                </a:ext>
              </a:extLst>
            </p:cNvPr>
            <p:cNvSpPr/>
            <p:nvPr/>
          </p:nvSpPr>
          <p:spPr>
            <a:xfrm>
              <a:off x="3550529" y="17136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F55921D9-AD15-EA93-999A-E60B006D5604}"/>
                </a:ext>
              </a:extLst>
            </p:cNvPr>
            <p:cNvSpPr/>
            <p:nvPr/>
          </p:nvSpPr>
          <p:spPr>
            <a:xfrm>
              <a:off x="3550529" y="16853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A44624A1-A4E5-190F-A7BB-1FEB45026A28}"/>
                </a:ext>
              </a:extLst>
            </p:cNvPr>
            <p:cNvSpPr/>
            <p:nvPr/>
          </p:nvSpPr>
          <p:spPr>
            <a:xfrm>
              <a:off x="3550529" y="16569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26FA3E17-B78C-8930-4219-CF348420B6A2}"/>
                </a:ext>
              </a:extLst>
            </p:cNvPr>
            <p:cNvSpPr/>
            <p:nvPr/>
          </p:nvSpPr>
          <p:spPr>
            <a:xfrm>
              <a:off x="3550529" y="16286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74E5EBC-D099-9E90-8835-D7DD9689AC29}"/>
                </a:ext>
              </a:extLst>
            </p:cNvPr>
            <p:cNvSpPr/>
            <p:nvPr/>
          </p:nvSpPr>
          <p:spPr>
            <a:xfrm>
              <a:off x="3550529" y="16002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26C40675-A536-EF2E-F5D6-D804347C2B90}"/>
                </a:ext>
              </a:extLst>
            </p:cNvPr>
            <p:cNvSpPr/>
            <p:nvPr/>
          </p:nvSpPr>
          <p:spPr>
            <a:xfrm>
              <a:off x="3550529" y="15718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2FF913C0-DF31-D35C-F6A1-7C0747941F0D}"/>
                </a:ext>
              </a:extLst>
            </p:cNvPr>
            <p:cNvSpPr/>
            <p:nvPr/>
          </p:nvSpPr>
          <p:spPr>
            <a:xfrm>
              <a:off x="3550529" y="15435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37504A88-A48E-2436-2235-2AE5A8ABA23C}"/>
                </a:ext>
              </a:extLst>
            </p:cNvPr>
            <p:cNvSpPr/>
            <p:nvPr/>
          </p:nvSpPr>
          <p:spPr>
            <a:xfrm>
              <a:off x="3550529" y="15151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B1F35BA-A268-964D-6E84-02461E37E841}"/>
                </a:ext>
              </a:extLst>
            </p:cNvPr>
            <p:cNvSpPr/>
            <p:nvPr/>
          </p:nvSpPr>
          <p:spPr>
            <a:xfrm>
              <a:off x="3550529" y="14868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7221EA3D-F580-164C-36C2-EED4BA5D18DD}"/>
                </a:ext>
              </a:extLst>
            </p:cNvPr>
            <p:cNvSpPr/>
            <p:nvPr/>
          </p:nvSpPr>
          <p:spPr>
            <a:xfrm>
              <a:off x="3550529" y="14584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32EC0A16-AEFE-497F-9474-F3E557A50509}"/>
                </a:ext>
              </a:extLst>
            </p:cNvPr>
            <p:cNvSpPr/>
            <p:nvPr/>
          </p:nvSpPr>
          <p:spPr>
            <a:xfrm>
              <a:off x="3550529" y="14301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2F947EAB-7069-CB22-3886-6A8D34A91E72}"/>
                </a:ext>
              </a:extLst>
            </p:cNvPr>
            <p:cNvSpPr/>
            <p:nvPr/>
          </p:nvSpPr>
          <p:spPr>
            <a:xfrm>
              <a:off x="3550529" y="14017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6DD8F895-DE3C-E589-0A12-147BCFB6393B}"/>
                </a:ext>
              </a:extLst>
            </p:cNvPr>
            <p:cNvSpPr/>
            <p:nvPr/>
          </p:nvSpPr>
          <p:spPr>
            <a:xfrm>
              <a:off x="3550529" y="13733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66D6C0CF-6AED-5245-80E6-58BD033DD0E7}"/>
                </a:ext>
              </a:extLst>
            </p:cNvPr>
            <p:cNvSpPr/>
            <p:nvPr/>
          </p:nvSpPr>
          <p:spPr>
            <a:xfrm>
              <a:off x="3550529" y="13450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5BAD6F7-D753-5B97-0E9A-28FD5363FC9C}"/>
                </a:ext>
              </a:extLst>
            </p:cNvPr>
            <p:cNvSpPr/>
            <p:nvPr/>
          </p:nvSpPr>
          <p:spPr>
            <a:xfrm>
              <a:off x="3550529" y="13166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BA4451B9-0700-7E1A-0420-A53B62FCFB74}"/>
                </a:ext>
              </a:extLst>
            </p:cNvPr>
            <p:cNvSpPr/>
            <p:nvPr/>
          </p:nvSpPr>
          <p:spPr>
            <a:xfrm>
              <a:off x="3550529" y="12883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60F0FE4A-AC78-3A6E-2C84-5EE83E41C3C4}"/>
                </a:ext>
              </a:extLst>
            </p:cNvPr>
            <p:cNvSpPr/>
            <p:nvPr/>
          </p:nvSpPr>
          <p:spPr>
            <a:xfrm>
              <a:off x="3550529" y="12599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706CAB36-9BE2-3B68-2A15-6DBC9A403A95}"/>
                </a:ext>
              </a:extLst>
            </p:cNvPr>
            <p:cNvSpPr/>
            <p:nvPr/>
          </p:nvSpPr>
          <p:spPr>
            <a:xfrm>
              <a:off x="3550529" y="123159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0F4752C7-B620-AB6E-96B4-28459D345F17}"/>
                </a:ext>
              </a:extLst>
            </p:cNvPr>
            <p:cNvSpPr/>
            <p:nvPr/>
          </p:nvSpPr>
          <p:spPr>
            <a:xfrm>
              <a:off x="3550529" y="120323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FBBA615F-BB94-3E3C-5997-947C2B790F68}"/>
                </a:ext>
              </a:extLst>
            </p:cNvPr>
            <p:cNvSpPr/>
            <p:nvPr/>
          </p:nvSpPr>
          <p:spPr>
            <a:xfrm>
              <a:off x="3550529" y="117487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D3A46956-9AC2-AE26-A4D7-827ED80338A2}"/>
                </a:ext>
              </a:extLst>
            </p:cNvPr>
            <p:cNvSpPr/>
            <p:nvPr/>
          </p:nvSpPr>
          <p:spPr>
            <a:xfrm>
              <a:off x="3550529" y="114652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77784D97-51F3-06BC-EC98-E7B5F7DC2A0D}"/>
                </a:ext>
              </a:extLst>
            </p:cNvPr>
            <p:cNvSpPr/>
            <p:nvPr/>
          </p:nvSpPr>
          <p:spPr>
            <a:xfrm>
              <a:off x="3550529" y="111816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2D845B51-FD4B-D6F0-442F-F1CC6F52281D}"/>
                </a:ext>
              </a:extLst>
            </p:cNvPr>
            <p:cNvSpPr/>
            <p:nvPr/>
          </p:nvSpPr>
          <p:spPr>
            <a:xfrm>
              <a:off x="3550529" y="108980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AD9EA811-00C2-B8F5-8C8B-E3EE4B5EFA6A}"/>
                </a:ext>
              </a:extLst>
            </p:cNvPr>
            <p:cNvSpPr/>
            <p:nvPr/>
          </p:nvSpPr>
          <p:spPr>
            <a:xfrm>
              <a:off x="3550529" y="10614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56121B36-B2C9-EB0D-BC90-EDC2D71BAC23}"/>
                </a:ext>
              </a:extLst>
            </p:cNvPr>
            <p:cNvSpPr/>
            <p:nvPr/>
          </p:nvSpPr>
          <p:spPr>
            <a:xfrm>
              <a:off x="3550529" y="10330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7566998-107E-C9E2-A843-9A353616ABBC}"/>
                </a:ext>
              </a:extLst>
            </p:cNvPr>
            <p:cNvSpPr/>
            <p:nvPr/>
          </p:nvSpPr>
          <p:spPr>
            <a:xfrm>
              <a:off x="3550529" y="10047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D4CC24C3-2571-B81B-B666-94F081765765}"/>
                </a:ext>
              </a:extLst>
            </p:cNvPr>
            <p:cNvSpPr/>
            <p:nvPr/>
          </p:nvSpPr>
          <p:spPr>
            <a:xfrm>
              <a:off x="3550529" y="9763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BDFF4AE0-A735-F27F-040C-37A46659DFA4}"/>
                </a:ext>
              </a:extLst>
            </p:cNvPr>
            <p:cNvSpPr/>
            <p:nvPr/>
          </p:nvSpPr>
          <p:spPr>
            <a:xfrm>
              <a:off x="3550529" y="9480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FE246D09-E15C-7919-1D72-F774ED327F18}"/>
                </a:ext>
              </a:extLst>
            </p:cNvPr>
            <p:cNvSpPr/>
            <p:nvPr/>
          </p:nvSpPr>
          <p:spPr>
            <a:xfrm>
              <a:off x="3550529" y="9196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CDACC0FC-5234-64A3-174B-621A3C5D7734}"/>
                </a:ext>
              </a:extLst>
            </p:cNvPr>
            <p:cNvSpPr/>
            <p:nvPr/>
          </p:nvSpPr>
          <p:spPr>
            <a:xfrm>
              <a:off x="3550529" y="8912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BCADBE9A-E80F-A730-8661-027F2F984789}"/>
                </a:ext>
              </a:extLst>
            </p:cNvPr>
            <p:cNvSpPr/>
            <p:nvPr/>
          </p:nvSpPr>
          <p:spPr>
            <a:xfrm>
              <a:off x="3550529" y="8628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F2E77FC1-919A-D6C1-A9DD-16B3199B0BE6}"/>
                </a:ext>
              </a:extLst>
            </p:cNvPr>
            <p:cNvSpPr/>
            <p:nvPr/>
          </p:nvSpPr>
          <p:spPr>
            <a:xfrm>
              <a:off x="3550529" y="8345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BB36730B-95E5-1671-4658-874C59D7B330}"/>
                </a:ext>
              </a:extLst>
            </p:cNvPr>
            <p:cNvSpPr/>
            <p:nvPr/>
          </p:nvSpPr>
          <p:spPr>
            <a:xfrm>
              <a:off x="3550529" y="8061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7947991-B159-D711-C21F-1F2E60378021}"/>
                </a:ext>
              </a:extLst>
            </p:cNvPr>
            <p:cNvSpPr/>
            <p:nvPr/>
          </p:nvSpPr>
          <p:spPr>
            <a:xfrm>
              <a:off x="3550529" y="7778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CBF1B179-12D1-87BA-05BD-AD015582BD65}"/>
                </a:ext>
              </a:extLst>
            </p:cNvPr>
            <p:cNvSpPr/>
            <p:nvPr/>
          </p:nvSpPr>
          <p:spPr>
            <a:xfrm>
              <a:off x="3550529" y="7494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0A605E6-3BDC-FFF6-CDEC-2A692D07AE97}"/>
                </a:ext>
              </a:extLst>
            </p:cNvPr>
            <p:cNvSpPr/>
            <p:nvPr/>
          </p:nvSpPr>
          <p:spPr>
            <a:xfrm>
              <a:off x="3550529" y="7211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67FBA89F-FFEA-8137-67CC-AFC468E1EC52}"/>
                </a:ext>
              </a:extLst>
            </p:cNvPr>
            <p:cNvSpPr/>
            <p:nvPr/>
          </p:nvSpPr>
          <p:spPr>
            <a:xfrm>
              <a:off x="3550529" y="6927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DF5A5D43-9FD2-205A-883B-2489B9DE469F}"/>
                </a:ext>
              </a:extLst>
            </p:cNvPr>
            <p:cNvSpPr/>
            <p:nvPr/>
          </p:nvSpPr>
          <p:spPr>
            <a:xfrm>
              <a:off x="3550529" y="6643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1F931FCE-93B4-C500-3740-EEE20AE5FF8B}"/>
                </a:ext>
              </a:extLst>
            </p:cNvPr>
            <p:cNvSpPr/>
            <p:nvPr/>
          </p:nvSpPr>
          <p:spPr>
            <a:xfrm>
              <a:off x="3550529" y="6360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17BAFCCF-C6E7-8DA2-CE9D-9A60782D788E}"/>
                </a:ext>
              </a:extLst>
            </p:cNvPr>
            <p:cNvSpPr/>
            <p:nvPr/>
          </p:nvSpPr>
          <p:spPr>
            <a:xfrm>
              <a:off x="3550529" y="6076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7093B000-7B8E-2C4A-7F06-E6E388105F3E}"/>
                </a:ext>
              </a:extLst>
            </p:cNvPr>
            <p:cNvSpPr/>
            <p:nvPr/>
          </p:nvSpPr>
          <p:spPr>
            <a:xfrm>
              <a:off x="3550529" y="5793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4022858C-C4A7-9FE3-A1E4-445BA56899F1}"/>
                </a:ext>
              </a:extLst>
            </p:cNvPr>
            <p:cNvSpPr/>
            <p:nvPr/>
          </p:nvSpPr>
          <p:spPr>
            <a:xfrm>
              <a:off x="3550529" y="5509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9E8DA465-EA60-A4E2-CF93-C1FC80465783}"/>
                </a:ext>
              </a:extLst>
            </p:cNvPr>
            <p:cNvSpPr/>
            <p:nvPr/>
          </p:nvSpPr>
          <p:spPr>
            <a:xfrm>
              <a:off x="3550529" y="5225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0D0BB8D8-A397-5457-44A2-8445A2AE1D7B}"/>
                </a:ext>
              </a:extLst>
            </p:cNvPr>
            <p:cNvSpPr/>
            <p:nvPr/>
          </p:nvSpPr>
          <p:spPr>
            <a:xfrm>
              <a:off x="3550529" y="4942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0B756AD2-7F91-EE3F-EEDD-6F7DB3AC08A1}"/>
                </a:ext>
              </a:extLst>
            </p:cNvPr>
            <p:cNvSpPr/>
            <p:nvPr/>
          </p:nvSpPr>
          <p:spPr>
            <a:xfrm>
              <a:off x="3550529" y="4658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CD9397B0-E3D8-0DE6-1B13-5234AE45EA31}"/>
                </a:ext>
              </a:extLst>
            </p:cNvPr>
            <p:cNvSpPr/>
            <p:nvPr/>
          </p:nvSpPr>
          <p:spPr>
            <a:xfrm>
              <a:off x="3550529" y="4375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4F79FAD0-8812-3DE4-9D41-E34D99448D1F}"/>
                </a:ext>
              </a:extLst>
            </p:cNvPr>
            <p:cNvSpPr/>
            <p:nvPr/>
          </p:nvSpPr>
          <p:spPr>
            <a:xfrm>
              <a:off x="3550529" y="4091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44EC3FD7-4208-19DC-BEBD-63BD99431F2B}"/>
                </a:ext>
              </a:extLst>
            </p:cNvPr>
            <p:cNvSpPr/>
            <p:nvPr/>
          </p:nvSpPr>
          <p:spPr>
            <a:xfrm>
              <a:off x="3550529" y="3808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804418B1-6CE9-8A06-F2A8-2504C49E2E50}"/>
                </a:ext>
              </a:extLst>
            </p:cNvPr>
            <p:cNvSpPr/>
            <p:nvPr/>
          </p:nvSpPr>
          <p:spPr>
            <a:xfrm>
              <a:off x="3550529" y="3524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69E53FE4-6D8C-A0A7-348A-57B03EE648EA}"/>
                </a:ext>
              </a:extLst>
            </p:cNvPr>
            <p:cNvSpPr/>
            <p:nvPr/>
          </p:nvSpPr>
          <p:spPr>
            <a:xfrm>
              <a:off x="3550529" y="3240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7FD0C947-F5FC-34F2-6FFD-1CD27DC3DBC8}"/>
                </a:ext>
              </a:extLst>
            </p:cNvPr>
            <p:cNvSpPr/>
            <p:nvPr/>
          </p:nvSpPr>
          <p:spPr>
            <a:xfrm>
              <a:off x="3550529" y="2957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D094B381-57C4-B72C-03FB-FF1E81A7B8E7}"/>
                </a:ext>
              </a:extLst>
            </p:cNvPr>
            <p:cNvSpPr/>
            <p:nvPr/>
          </p:nvSpPr>
          <p:spPr>
            <a:xfrm>
              <a:off x="3550529" y="2673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4CEA728B-8B32-ADD9-18E6-C098673E7498}"/>
                </a:ext>
              </a:extLst>
            </p:cNvPr>
            <p:cNvSpPr/>
            <p:nvPr/>
          </p:nvSpPr>
          <p:spPr>
            <a:xfrm>
              <a:off x="3550529" y="2390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D062976E-BB73-E05E-BB2F-27A4D397BF87}"/>
                </a:ext>
              </a:extLst>
            </p:cNvPr>
            <p:cNvSpPr/>
            <p:nvPr/>
          </p:nvSpPr>
          <p:spPr>
            <a:xfrm>
              <a:off x="3595138" y="67899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BDCA62F7-86B9-9A9C-884C-1610A2A7F3A6}"/>
                </a:ext>
              </a:extLst>
            </p:cNvPr>
            <p:cNvSpPr/>
            <p:nvPr/>
          </p:nvSpPr>
          <p:spPr>
            <a:xfrm>
              <a:off x="3595138" y="67616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D65AD3DB-2AF1-143A-AB6F-B95D49F1C682}"/>
                </a:ext>
              </a:extLst>
            </p:cNvPr>
            <p:cNvSpPr/>
            <p:nvPr/>
          </p:nvSpPr>
          <p:spPr>
            <a:xfrm>
              <a:off x="3595138" y="67332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8F383C6D-5263-A2FB-8C1C-80BFC92058BE}"/>
                </a:ext>
              </a:extLst>
            </p:cNvPr>
            <p:cNvSpPr/>
            <p:nvPr/>
          </p:nvSpPr>
          <p:spPr>
            <a:xfrm>
              <a:off x="3595138" y="67049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2DD2B285-FFA4-C0B9-B48D-3AE707EC7E12}"/>
                </a:ext>
              </a:extLst>
            </p:cNvPr>
            <p:cNvSpPr/>
            <p:nvPr/>
          </p:nvSpPr>
          <p:spPr>
            <a:xfrm>
              <a:off x="3595138" y="66765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11A450FA-DECD-9C9F-203B-9D499426B8A9}"/>
                </a:ext>
              </a:extLst>
            </p:cNvPr>
            <p:cNvSpPr/>
            <p:nvPr/>
          </p:nvSpPr>
          <p:spPr>
            <a:xfrm>
              <a:off x="3595138" y="66482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140573A8-8A58-6E83-457C-C3CCA5188423}"/>
                </a:ext>
              </a:extLst>
            </p:cNvPr>
            <p:cNvSpPr/>
            <p:nvPr/>
          </p:nvSpPr>
          <p:spPr>
            <a:xfrm>
              <a:off x="3595138" y="66198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E73C8174-10BF-5694-D42A-B2CC0F618F7C}"/>
                </a:ext>
              </a:extLst>
            </p:cNvPr>
            <p:cNvSpPr/>
            <p:nvPr/>
          </p:nvSpPr>
          <p:spPr>
            <a:xfrm>
              <a:off x="3595138" y="65914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62AE0231-66B2-5931-D1B2-A4723A699C2A}"/>
                </a:ext>
              </a:extLst>
            </p:cNvPr>
            <p:cNvSpPr/>
            <p:nvPr/>
          </p:nvSpPr>
          <p:spPr>
            <a:xfrm>
              <a:off x="3595138" y="65631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E3863FA1-D89B-9E52-F11F-59BCC99AEFD7}"/>
                </a:ext>
              </a:extLst>
            </p:cNvPr>
            <p:cNvSpPr/>
            <p:nvPr/>
          </p:nvSpPr>
          <p:spPr>
            <a:xfrm>
              <a:off x="3595138" y="65347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2055F57C-71A8-90AE-53B9-36B7F23CC232}"/>
                </a:ext>
              </a:extLst>
            </p:cNvPr>
            <p:cNvSpPr/>
            <p:nvPr/>
          </p:nvSpPr>
          <p:spPr>
            <a:xfrm>
              <a:off x="3595138" y="65064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C0190744-0E1A-A522-1A9D-0B00CD60E601}"/>
                </a:ext>
              </a:extLst>
            </p:cNvPr>
            <p:cNvSpPr/>
            <p:nvPr/>
          </p:nvSpPr>
          <p:spPr>
            <a:xfrm>
              <a:off x="3595138" y="64780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3593EDE6-583F-FCC8-3844-2027634D909A}"/>
                </a:ext>
              </a:extLst>
            </p:cNvPr>
            <p:cNvSpPr/>
            <p:nvPr/>
          </p:nvSpPr>
          <p:spPr>
            <a:xfrm>
              <a:off x="3595138" y="64497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9BF95AD-A620-535D-9BD4-FC3E0F936E9E}"/>
                </a:ext>
              </a:extLst>
            </p:cNvPr>
            <p:cNvSpPr/>
            <p:nvPr/>
          </p:nvSpPr>
          <p:spPr>
            <a:xfrm>
              <a:off x="3595138" y="64213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7F9A8771-85C6-0749-D075-A5FE771BAF94}"/>
                </a:ext>
              </a:extLst>
            </p:cNvPr>
            <p:cNvSpPr/>
            <p:nvPr/>
          </p:nvSpPr>
          <p:spPr>
            <a:xfrm>
              <a:off x="3595138" y="63929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6C459408-D041-1657-36B7-0CCAF72A73E9}"/>
                </a:ext>
              </a:extLst>
            </p:cNvPr>
            <p:cNvSpPr/>
            <p:nvPr/>
          </p:nvSpPr>
          <p:spPr>
            <a:xfrm>
              <a:off x="3595138" y="63646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1B75FA19-C4A6-B3FD-ABD5-DC333AE78ED8}"/>
                </a:ext>
              </a:extLst>
            </p:cNvPr>
            <p:cNvSpPr/>
            <p:nvPr/>
          </p:nvSpPr>
          <p:spPr>
            <a:xfrm>
              <a:off x="3595138" y="63362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C1C7682D-1080-9ECC-8520-9456E8018CED}"/>
                </a:ext>
              </a:extLst>
            </p:cNvPr>
            <p:cNvSpPr/>
            <p:nvPr/>
          </p:nvSpPr>
          <p:spPr>
            <a:xfrm>
              <a:off x="3595138" y="63079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EFAB06D7-9784-D292-1DD7-1125CA676902}"/>
                </a:ext>
              </a:extLst>
            </p:cNvPr>
            <p:cNvSpPr/>
            <p:nvPr/>
          </p:nvSpPr>
          <p:spPr>
            <a:xfrm>
              <a:off x="3595138" y="62795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02829005-BB13-4524-4037-79CAA160D208}"/>
                </a:ext>
              </a:extLst>
            </p:cNvPr>
            <p:cNvSpPr/>
            <p:nvPr/>
          </p:nvSpPr>
          <p:spPr>
            <a:xfrm>
              <a:off x="3595138" y="62511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D0F0A097-5A8B-4B17-0CD5-DB8D8F660D2F}"/>
                </a:ext>
              </a:extLst>
            </p:cNvPr>
            <p:cNvSpPr/>
            <p:nvPr/>
          </p:nvSpPr>
          <p:spPr>
            <a:xfrm>
              <a:off x="3595138" y="62228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DF8C4A1F-751A-8FD1-6238-A99E62BCD8CA}"/>
                </a:ext>
              </a:extLst>
            </p:cNvPr>
            <p:cNvSpPr/>
            <p:nvPr/>
          </p:nvSpPr>
          <p:spPr>
            <a:xfrm>
              <a:off x="3595138" y="61944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94B9112B-ED1F-CD73-C62C-C91D261163F6}"/>
                </a:ext>
              </a:extLst>
            </p:cNvPr>
            <p:cNvSpPr/>
            <p:nvPr/>
          </p:nvSpPr>
          <p:spPr>
            <a:xfrm>
              <a:off x="3595138" y="61660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25FBF47A-F47A-02D0-FF1E-D4DCB88AD038}"/>
                </a:ext>
              </a:extLst>
            </p:cNvPr>
            <p:cNvSpPr/>
            <p:nvPr/>
          </p:nvSpPr>
          <p:spPr>
            <a:xfrm>
              <a:off x="3595138" y="61377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554F5C5C-3DF4-0CE1-56F0-13EB450D9C81}"/>
                </a:ext>
              </a:extLst>
            </p:cNvPr>
            <p:cNvSpPr/>
            <p:nvPr/>
          </p:nvSpPr>
          <p:spPr>
            <a:xfrm>
              <a:off x="3595138" y="61093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FE57E067-97C0-8EA1-E67A-AFF44D432535}"/>
                </a:ext>
              </a:extLst>
            </p:cNvPr>
            <p:cNvSpPr/>
            <p:nvPr/>
          </p:nvSpPr>
          <p:spPr>
            <a:xfrm>
              <a:off x="3595138" y="60810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704877A0-D30A-9357-43BA-6AA764E18EC6}"/>
                </a:ext>
              </a:extLst>
            </p:cNvPr>
            <p:cNvSpPr/>
            <p:nvPr/>
          </p:nvSpPr>
          <p:spPr>
            <a:xfrm>
              <a:off x="3595138" y="60526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8CB736DB-20E1-42C9-A340-17E7E2704200}"/>
                </a:ext>
              </a:extLst>
            </p:cNvPr>
            <p:cNvSpPr/>
            <p:nvPr/>
          </p:nvSpPr>
          <p:spPr>
            <a:xfrm>
              <a:off x="3595138" y="60242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1EF1A75F-5B4C-E6F3-2B48-91C421F014B5}"/>
                </a:ext>
              </a:extLst>
            </p:cNvPr>
            <p:cNvSpPr/>
            <p:nvPr/>
          </p:nvSpPr>
          <p:spPr>
            <a:xfrm>
              <a:off x="3595138" y="59959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E2A20416-E061-C0AA-DFE4-28F433A91DD3}"/>
                </a:ext>
              </a:extLst>
            </p:cNvPr>
            <p:cNvSpPr/>
            <p:nvPr/>
          </p:nvSpPr>
          <p:spPr>
            <a:xfrm>
              <a:off x="3595138" y="596756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5C1354-CD12-EF74-D05E-72A278BB79C4}"/>
                </a:ext>
              </a:extLst>
            </p:cNvPr>
            <p:cNvSpPr/>
            <p:nvPr/>
          </p:nvSpPr>
          <p:spPr>
            <a:xfrm>
              <a:off x="3595138" y="593921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3116E664-4371-B042-094D-342A81A573F2}"/>
                </a:ext>
              </a:extLst>
            </p:cNvPr>
            <p:cNvSpPr/>
            <p:nvPr/>
          </p:nvSpPr>
          <p:spPr>
            <a:xfrm>
              <a:off x="3595138" y="591085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376F089B-AE0F-2557-97F5-946C98E0D1B4}"/>
                </a:ext>
              </a:extLst>
            </p:cNvPr>
            <p:cNvSpPr/>
            <p:nvPr/>
          </p:nvSpPr>
          <p:spPr>
            <a:xfrm>
              <a:off x="3595138" y="58824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7246CF0E-D02E-F269-4B19-A91A9F406F6C}"/>
                </a:ext>
              </a:extLst>
            </p:cNvPr>
            <p:cNvSpPr/>
            <p:nvPr/>
          </p:nvSpPr>
          <p:spPr>
            <a:xfrm>
              <a:off x="3595138" y="58541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3A040B95-2527-46A9-9B1C-78B4C01AB85F}"/>
                </a:ext>
              </a:extLst>
            </p:cNvPr>
            <p:cNvSpPr/>
            <p:nvPr/>
          </p:nvSpPr>
          <p:spPr>
            <a:xfrm>
              <a:off x="3595138" y="58257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EDA31153-C241-8A69-03BC-DD1117D91703}"/>
                </a:ext>
              </a:extLst>
            </p:cNvPr>
            <p:cNvSpPr/>
            <p:nvPr/>
          </p:nvSpPr>
          <p:spPr>
            <a:xfrm>
              <a:off x="3595138" y="57974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50A9FB71-D4CC-0682-F915-B58447608751}"/>
                </a:ext>
              </a:extLst>
            </p:cNvPr>
            <p:cNvSpPr/>
            <p:nvPr/>
          </p:nvSpPr>
          <p:spPr>
            <a:xfrm>
              <a:off x="3595138" y="57690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75655458-937D-8496-EC84-4F5608A047DD}"/>
                </a:ext>
              </a:extLst>
            </p:cNvPr>
            <p:cNvSpPr/>
            <p:nvPr/>
          </p:nvSpPr>
          <p:spPr>
            <a:xfrm>
              <a:off x="3595138" y="57407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F1963B54-D3C4-6E56-EF81-0118D5966894}"/>
                </a:ext>
              </a:extLst>
            </p:cNvPr>
            <p:cNvSpPr/>
            <p:nvPr/>
          </p:nvSpPr>
          <p:spPr>
            <a:xfrm>
              <a:off x="3595138" y="57123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8B3AAA8-CA69-5600-8E9F-422FD4C43BEF}"/>
                </a:ext>
              </a:extLst>
            </p:cNvPr>
            <p:cNvSpPr/>
            <p:nvPr/>
          </p:nvSpPr>
          <p:spPr>
            <a:xfrm>
              <a:off x="3595138" y="56839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6ADB838D-EF64-AD9F-5B2D-5671FC6EC0BE}"/>
                </a:ext>
              </a:extLst>
            </p:cNvPr>
            <p:cNvSpPr/>
            <p:nvPr/>
          </p:nvSpPr>
          <p:spPr>
            <a:xfrm>
              <a:off x="3595138" y="56556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C7C1555E-E3F6-83ED-6E62-DB1B8CFBAAB5}"/>
                </a:ext>
              </a:extLst>
            </p:cNvPr>
            <p:cNvSpPr/>
            <p:nvPr/>
          </p:nvSpPr>
          <p:spPr>
            <a:xfrm>
              <a:off x="3595138" y="56272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A942475F-CCA1-695C-EAE3-24C788E34BCD}"/>
                </a:ext>
              </a:extLst>
            </p:cNvPr>
            <p:cNvSpPr/>
            <p:nvPr/>
          </p:nvSpPr>
          <p:spPr>
            <a:xfrm>
              <a:off x="3595138" y="55989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1C4B6BED-D5EF-67C7-9CBD-40AC6E1E55D7}"/>
                </a:ext>
              </a:extLst>
            </p:cNvPr>
            <p:cNvSpPr/>
            <p:nvPr/>
          </p:nvSpPr>
          <p:spPr>
            <a:xfrm>
              <a:off x="3595138" y="55705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8A95F94D-E767-739C-C1A8-554211C2C337}"/>
                </a:ext>
              </a:extLst>
            </p:cNvPr>
            <p:cNvSpPr/>
            <p:nvPr/>
          </p:nvSpPr>
          <p:spPr>
            <a:xfrm>
              <a:off x="3595138" y="55421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9E5E6CCC-CEF7-550A-885D-457AF1CD24FE}"/>
                </a:ext>
              </a:extLst>
            </p:cNvPr>
            <p:cNvSpPr/>
            <p:nvPr/>
          </p:nvSpPr>
          <p:spPr>
            <a:xfrm>
              <a:off x="3595138" y="55138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CA942833-4990-9A71-2429-6D65F745EE06}"/>
                </a:ext>
              </a:extLst>
            </p:cNvPr>
            <p:cNvSpPr/>
            <p:nvPr/>
          </p:nvSpPr>
          <p:spPr>
            <a:xfrm>
              <a:off x="3595138" y="54854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0B15257E-B3A6-018D-7B77-DD2E8E0E6FFB}"/>
                </a:ext>
              </a:extLst>
            </p:cNvPr>
            <p:cNvSpPr/>
            <p:nvPr/>
          </p:nvSpPr>
          <p:spPr>
            <a:xfrm>
              <a:off x="3595138" y="54571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1772CF28-B158-3614-9F65-8CC7F4D03AA0}"/>
                </a:ext>
              </a:extLst>
            </p:cNvPr>
            <p:cNvSpPr/>
            <p:nvPr/>
          </p:nvSpPr>
          <p:spPr>
            <a:xfrm>
              <a:off x="3595138" y="54287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950FC831-A768-DEB9-59F7-0358CC9E4ECA}"/>
                </a:ext>
              </a:extLst>
            </p:cNvPr>
            <p:cNvSpPr/>
            <p:nvPr/>
          </p:nvSpPr>
          <p:spPr>
            <a:xfrm>
              <a:off x="3595138" y="54004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3C08EFAB-49BD-7CCD-5550-DC97FFDCC045}"/>
                </a:ext>
              </a:extLst>
            </p:cNvPr>
            <p:cNvSpPr/>
            <p:nvPr/>
          </p:nvSpPr>
          <p:spPr>
            <a:xfrm>
              <a:off x="3595138" y="53720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532FC804-D135-C9B1-B3FF-9918A187D538}"/>
                </a:ext>
              </a:extLst>
            </p:cNvPr>
            <p:cNvSpPr/>
            <p:nvPr/>
          </p:nvSpPr>
          <p:spPr>
            <a:xfrm>
              <a:off x="3595138" y="53436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23BB7941-95EB-424C-F9BD-9C8638B2C692}"/>
                </a:ext>
              </a:extLst>
            </p:cNvPr>
            <p:cNvSpPr/>
            <p:nvPr/>
          </p:nvSpPr>
          <p:spPr>
            <a:xfrm>
              <a:off x="3595138" y="53153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7D0169BF-9F8A-BC85-98BF-56C0B36183AE}"/>
                </a:ext>
              </a:extLst>
            </p:cNvPr>
            <p:cNvSpPr/>
            <p:nvPr/>
          </p:nvSpPr>
          <p:spPr>
            <a:xfrm>
              <a:off x="3595138" y="52869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E4D0FC82-89AE-24A8-BFDA-8CF14A49B325}"/>
                </a:ext>
              </a:extLst>
            </p:cNvPr>
            <p:cNvSpPr/>
            <p:nvPr/>
          </p:nvSpPr>
          <p:spPr>
            <a:xfrm>
              <a:off x="3595138" y="52586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9C7EA198-3BDF-040F-91D3-1E5505F3EAD1}"/>
                </a:ext>
              </a:extLst>
            </p:cNvPr>
            <p:cNvSpPr/>
            <p:nvPr/>
          </p:nvSpPr>
          <p:spPr>
            <a:xfrm>
              <a:off x="3595138" y="52302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983B9164-A925-99C3-84E7-ABA062E6EAE1}"/>
                </a:ext>
              </a:extLst>
            </p:cNvPr>
            <p:cNvSpPr/>
            <p:nvPr/>
          </p:nvSpPr>
          <p:spPr>
            <a:xfrm>
              <a:off x="3595138" y="52019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39F41DC1-2921-40F2-2300-90ABFCD81004}"/>
                </a:ext>
              </a:extLst>
            </p:cNvPr>
            <p:cNvSpPr/>
            <p:nvPr/>
          </p:nvSpPr>
          <p:spPr>
            <a:xfrm>
              <a:off x="3595138" y="51735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717B031E-9FD7-17CC-3B15-A00F8D3EFF7E}"/>
                </a:ext>
              </a:extLst>
            </p:cNvPr>
            <p:cNvSpPr/>
            <p:nvPr/>
          </p:nvSpPr>
          <p:spPr>
            <a:xfrm>
              <a:off x="3595138" y="51451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F2349968-3ADA-8E1F-C44A-3F6861BE1387}"/>
                </a:ext>
              </a:extLst>
            </p:cNvPr>
            <p:cNvSpPr/>
            <p:nvPr/>
          </p:nvSpPr>
          <p:spPr>
            <a:xfrm>
              <a:off x="3595138" y="51167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75EAADDB-15CE-BD41-3E8B-4D0310FCE227}"/>
                </a:ext>
              </a:extLst>
            </p:cNvPr>
            <p:cNvSpPr/>
            <p:nvPr/>
          </p:nvSpPr>
          <p:spPr>
            <a:xfrm>
              <a:off x="3595138" y="50884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A19F90A1-AF62-E150-5BEA-D8A171219443}"/>
                </a:ext>
              </a:extLst>
            </p:cNvPr>
            <p:cNvSpPr/>
            <p:nvPr/>
          </p:nvSpPr>
          <p:spPr>
            <a:xfrm>
              <a:off x="3595138" y="50600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66DB4A12-F5D0-2631-9412-C35490F17E9A}"/>
                </a:ext>
              </a:extLst>
            </p:cNvPr>
            <p:cNvSpPr/>
            <p:nvPr/>
          </p:nvSpPr>
          <p:spPr>
            <a:xfrm>
              <a:off x="3595138" y="50317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D97B0D2B-67CF-825A-CA9E-202D60407E96}"/>
                </a:ext>
              </a:extLst>
            </p:cNvPr>
            <p:cNvSpPr/>
            <p:nvPr/>
          </p:nvSpPr>
          <p:spPr>
            <a:xfrm>
              <a:off x="3595138" y="50033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3B4CD437-0872-FD0D-0C52-F7B03B6F09D7}"/>
                </a:ext>
              </a:extLst>
            </p:cNvPr>
            <p:cNvSpPr/>
            <p:nvPr/>
          </p:nvSpPr>
          <p:spPr>
            <a:xfrm>
              <a:off x="3595138" y="49749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47A8259B-41F8-E9F0-AF02-D4067B58149B}"/>
                </a:ext>
              </a:extLst>
            </p:cNvPr>
            <p:cNvSpPr/>
            <p:nvPr/>
          </p:nvSpPr>
          <p:spPr>
            <a:xfrm>
              <a:off x="3595138" y="49466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8D98EB99-F538-633E-9231-3CB4EB10F72B}"/>
                </a:ext>
              </a:extLst>
            </p:cNvPr>
            <p:cNvSpPr/>
            <p:nvPr/>
          </p:nvSpPr>
          <p:spPr>
            <a:xfrm>
              <a:off x="3595138" y="49182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0CBD4ED3-B2C2-6C75-ABEF-A2DA57BA2430}"/>
                </a:ext>
              </a:extLst>
            </p:cNvPr>
            <p:cNvSpPr/>
            <p:nvPr/>
          </p:nvSpPr>
          <p:spPr>
            <a:xfrm>
              <a:off x="3595138" y="48899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67F62B1D-5C21-A264-1B42-6B51804CD5AB}"/>
                </a:ext>
              </a:extLst>
            </p:cNvPr>
            <p:cNvSpPr/>
            <p:nvPr/>
          </p:nvSpPr>
          <p:spPr>
            <a:xfrm>
              <a:off x="3595138" y="48615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37B0F834-BB00-BED8-1DDB-0E1AC1C1C679}"/>
                </a:ext>
              </a:extLst>
            </p:cNvPr>
            <p:cNvSpPr/>
            <p:nvPr/>
          </p:nvSpPr>
          <p:spPr>
            <a:xfrm>
              <a:off x="3595138" y="48332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0052BD6F-0094-8EC2-57D3-47AF54C7B969}"/>
                </a:ext>
              </a:extLst>
            </p:cNvPr>
            <p:cNvSpPr/>
            <p:nvPr/>
          </p:nvSpPr>
          <p:spPr>
            <a:xfrm>
              <a:off x="3595138" y="48048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04591195-0B7D-E7F1-844F-71C30380421D}"/>
                </a:ext>
              </a:extLst>
            </p:cNvPr>
            <p:cNvSpPr/>
            <p:nvPr/>
          </p:nvSpPr>
          <p:spPr>
            <a:xfrm>
              <a:off x="3595138" y="47764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4A00BAB8-DE6E-0C98-3B50-5EFD273F1D65}"/>
                </a:ext>
              </a:extLst>
            </p:cNvPr>
            <p:cNvSpPr/>
            <p:nvPr/>
          </p:nvSpPr>
          <p:spPr>
            <a:xfrm>
              <a:off x="3595138" y="47481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29F04E42-604C-7351-081E-514ACF3B3608}"/>
                </a:ext>
              </a:extLst>
            </p:cNvPr>
            <p:cNvSpPr/>
            <p:nvPr/>
          </p:nvSpPr>
          <p:spPr>
            <a:xfrm>
              <a:off x="3595138" y="47197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E931C75-93A3-DAD1-BA9E-E42301C91906}"/>
                </a:ext>
              </a:extLst>
            </p:cNvPr>
            <p:cNvSpPr/>
            <p:nvPr/>
          </p:nvSpPr>
          <p:spPr>
            <a:xfrm>
              <a:off x="3595138" y="46914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DC4878EB-D21E-D53B-8F1B-27E2528BEB55}"/>
                </a:ext>
              </a:extLst>
            </p:cNvPr>
            <p:cNvSpPr/>
            <p:nvPr/>
          </p:nvSpPr>
          <p:spPr>
            <a:xfrm>
              <a:off x="3595138" y="46630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B64F7253-298D-F21C-FD6A-89F119279CB4}"/>
                </a:ext>
              </a:extLst>
            </p:cNvPr>
            <p:cNvSpPr/>
            <p:nvPr/>
          </p:nvSpPr>
          <p:spPr>
            <a:xfrm>
              <a:off x="3595138" y="46346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EA099BED-9243-BCF0-4FEB-3F69EA55E34B}"/>
                </a:ext>
              </a:extLst>
            </p:cNvPr>
            <p:cNvSpPr/>
            <p:nvPr/>
          </p:nvSpPr>
          <p:spPr>
            <a:xfrm>
              <a:off x="3595138" y="46063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6B9BFA57-14C2-6239-6D56-23BA426C630D}"/>
                </a:ext>
              </a:extLst>
            </p:cNvPr>
            <p:cNvSpPr/>
            <p:nvPr/>
          </p:nvSpPr>
          <p:spPr>
            <a:xfrm>
              <a:off x="3595138" y="45779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B9FCC83A-4182-DAB5-D73C-BD04E1DAB72F}"/>
                </a:ext>
              </a:extLst>
            </p:cNvPr>
            <p:cNvSpPr/>
            <p:nvPr/>
          </p:nvSpPr>
          <p:spPr>
            <a:xfrm>
              <a:off x="3595138" y="45496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909A9E99-2C60-E548-F35F-3A5CEE839C1C}"/>
                </a:ext>
              </a:extLst>
            </p:cNvPr>
            <p:cNvSpPr/>
            <p:nvPr/>
          </p:nvSpPr>
          <p:spPr>
            <a:xfrm>
              <a:off x="3595138" y="45212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A4CC72A1-0D68-3662-8F95-0F53619E0FC5}"/>
                </a:ext>
              </a:extLst>
            </p:cNvPr>
            <p:cNvSpPr/>
            <p:nvPr/>
          </p:nvSpPr>
          <p:spPr>
            <a:xfrm>
              <a:off x="3595138" y="44929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3C905388-A6B0-F117-A32B-F9F5B6BE032E}"/>
                </a:ext>
              </a:extLst>
            </p:cNvPr>
            <p:cNvSpPr/>
            <p:nvPr/>
          </p:nvSpPr>
          <p:spPr>
            <a:xfrm>
              <a:off x="3595138" y="44645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0DA596BA-6875-0585-3816-620087FDBCAD}"/>
                </a:ext>
              </a:extLst>
            </p:cNvPr>
            <p:cNvSpPr/>
            <p:nvPr/>
          </p:nvSpPr>
          <p:spPr>
            <a:xfrm>
              <a:off x="3595138" y="44361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5E320973-1624-8A11-CA1C-15BD6789F725}"/>
                </a:ext>
              </a:extLst>
            </p:cNvPr>
            <p:cNvSpPr/>
            <p:nvPr/>
          </p:nvSpPr>
          <p:spPr>
            <a:xfrm>
              <a:off x="3595138" y="44078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659A6FC-3C49-DEA0-F8BB-527804694EC0}"/>
                </a:ext>
              </a:extLst>
            </p:cNvPr>
            <p:cNvSpPr/>
            <p:nvPr/>
          </p:nvSpPr>
          <p:spPr>
            <a:xfrm>
              <a:off x="3595138" y="43794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88EFB71C-3FDD-108F-CAC0-001B5785F1A0}"/>
                </a:ext>
              </a:extLst>
            </p:cNvPr>
            <p:cNvSpPr/>
            <p:nvPr/>
          </p:nvSpPr>
          <p:spPr>
            <a:xfrm>
              <a:off x="3595138" y="43511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2932E7DE-D7A7-8497-3A2B-8A127A19F8F1}"/>
                </a:ext>
              </a:extLst>
            </p:cNvPr>
            <p:cNvSpPr/>
            <p:nvPr/>
          </p:nvSpPr>
          <p:spPr>
            <a:xfrm>
              <a:off x="3595138" y="43227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263C85E7-79B9-CCB0-1471-AE64A582E1D1}"/>
                </a:ext>
              </a:extLst>
            </p:cNvPr>
            <p:cNvSpPr/>
            <p:nvPr/>
          </p:nvSpPr>
          <p:spPr>
            <a:xfrm>
              <a:off x="3595138" y="42944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4D0EA066-61ED-8B7E-22DB-9ABFF7366AB8}"/>
                </a:ext>
              </a:extLst>
            </p:cNvPr>
            <p:cNvSpPr/>
            <p:nvPr/>
          </p:nvSpPr>
          <p:spPr>
            <a:xfrm>
              <a:off x="3595138" y="42660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3903BDCD-54EB-90C7-6166-E7A3EDDA313F}"/>
                </a:ext>
              </a:extLst>
            </p:cNvPr>
            <p:cNvSpPr/>
            <p:nvPr/>
          </p:nvSpPr>
          <p:spPr>
            <a:xfrm>
              <a:off x="3595138" y="42376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F3050482-698E-9B74-9D09-9D02F480907C}"/>
                </a:ext>
              </a:extLst>
            </p:cNvPr>
            <p:cNvSpPr/>
            <p:nvPr/>
          </p:nvSpPr>
          <p:spPr>
            <a:xfrm>
              <a:off x="3595138" y="42093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F1B7D60C-B4FD-1497-47A3-3F65F92D6615}"/>
                </a:ext>
              </a:extLst>
            </p:cNvPr>
            <p:cNvSpPr/>
            <p:nvPr/>
          </p:nvSpPr>
          <p:spPr>
            <a:xfrm>
              <a:off x="3595138" y="41809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977FF2F2-D654-DD33-CA15-D8009DBDDFB6}"/>
                </a:ext>
              </a:extLst>
            </p:cNvPr>
            <p:cNvSpPr/>
            <p:nvPr/>
          </p:nvSpPr>
          <p:spPr>
            <a:xfrm>
              <a:off x="3595138" y="41526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D92B7CC7-8983-72E1-0A93-334495631970}"/>
                </a:ext>
              </a:extLst>
            </p:cNvPr>
            <p:cNvSpPr/>
            <p:nvPr/>
          </p:nvSpPr>
          <p:spPr>
            <a:xfrm>
              <a:off x="3595138" y="41242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E85E14D7-5F7B-6838-021C-412BA1452458}"/>
                </a:ext>
              </a:extLst>
            </p:cNvPr>
            <p:cNvSpPr/>
            <p:nvPr/>
          </p:nvSpPr>
          <p:spPr>
            <a:xfrm>
              <a:off x="3595138" y="40958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80125984-E850-F1ED-ED31-E4D157D99D65}"/>
                </a:ext>
              </a:extLst>
            </p:cNvPr>
            <p:cNvSpPr/>
            <p:nvPr/>
          </p:nvSpPr>
          <p:spPr>
            <a:xfrm>
              <a:off x="3595138" y="40674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8B099D90-6D4F-7137-1D85-B5A7A1ED8A3F}"/>
                </a:ext>
              </a:extLst>
            </p:cNvPr>
            <p:cNvSpPr/>
            <p:nvPr/>
          </p:nvSpPr>
          <p:spPr>
            <a:xfrm>
              <a:off x="3595138" y="40391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7B184DD3-89AE-B0F7-487A-11231C97402F}"/>
                </a:ext>
              </a:extLst>
            </p:cNvPr>
            <p:cNvSpPr/>
            <p:nvPr/>
          </p:nvSpPr>
          <p:spPr>
            <a:xfrm>
              <a:off x="3595138" y="40107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B15CC0D2-02AA-3AC6-FA3A-E3F32C5EE961}"/>
                </a:ext>
              </a:extLst>
            </p:cNvPr>
            <p:cNvSpPr/>
            <p:nvPr/>
          </p:nvSpPr>
          <p:spPr>
            <a:xfrm>
              <a:off x="3595138" y="39824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303E644A-7C15-8C4D-F3E0-F275D01041BA}"/>
                </a:ext>
              </a:extLst>
            </p:cNvPr>
            <p:cNvSpPr/>
            <p:nvPr/>
          </p:nvSpPr>
          <p:spPr>
            <a:xfrm>
              <a:off x="3595138" y="395405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9C9238A2-8E6A-9EA9-C93E-6E7F5F7D9D1B}"/>
                </a:ext>
              </a:extLst>
            </p:cNvPr>
            <p:cNvSpPr/>
            <p:nvPr/>
          </p:nvSpPr>
          <p:spPr>
            <a:xfrm>
              <a:off x="3595138" y="39256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D5290152-08AD-22A7-9C16-7CDDD94F25AB}"/>
                </a:ext>
              </a:extLst>
            </p:cNvPr>
            <p:cNvSpPr/>
            <p:nvPr/>
          </p:nvSpPr>
          <p:spPr>
            <a:xfrm>
              <a:off x="3595138" y="38973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B121C0EA-B07B-9EBE-B571-544D0B7BF085}"/>
                </a:ext>
              </a:extLst>
            </p:cNvPr>
            <p:cNvSpPr/>
            <p:nvPr/>
          </p:nvSpPr>
          <p:spPr>
            <a:xfrm>
              <a:off x="3595138" y="38689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15251FCA-59C4-B98E-E22B-054468399896}"/>
                </a:ext>
              </a:extLst>
            </p:cNvPr>
            <p:cNvSpPr/>
            <p:nvPr/>
          </p:nvSpPr>
          <p:spPr>
            <a:xfrm>
              <a:off x="3595138" y="38406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6F6379DD-B5E4-4B1A-E59B-51F0AB5174E9}"/>
                </a:ext>
              </a:extLst>
            </p:cNvPr>
            <p:cNvSpPr/>
            <p:nvPr/>
          </p:nvSpPr>
          <p:spPr>
            <a:xfrm>
              <a:off x="3595138" y="38122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DA107D22-00FE-9ACC-6B67-6E77306C8341}"/>
                </a:ext>
              </a:extLst>
            </p:cNvPr>
            <p:cNvSpPr/>
            <p:nvPr/>
          </p:nvSpPr>
          <p:spPr>
            <a:xfrm>
              <a:off x="3595138" y="37839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A2E4D15E-2679-BF4D-42FE-9C8A48FBDA15}"/>
                </a:ext>
              </a:extLst>
            </p:cNvPr>
            <p:cNvSpPr/>
            <p:nvPr/>
          </p:nvSpPr>
          <p:spPr>
            <a:xfrm>
              <a:off x="3595138" y="37555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7FA1FDCB-21A7-0412-0084-66041B9F7F54}"/>
                </a:ext>
              </a:extLst>
            </p:cNvPr>
            <p:cNvSpPr/>
            <p:nvPr/>
          </p:nvSpPr>
          <p:spPr>
            <a:xfrm>
              <a:off x="3595138" y="37271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EE5ED9F9-F6CB-023F-5ABA-D831F1224794}"/>
                </a:ext>
              </a:extLst>
            </p:cNvPr>
            <p:cNvSpPr/>
            <p:nvPr/>
          </p:nvSpPr>
          <p:spPr>
            <a:xfrm>
              <a:off x="3595138" y="36988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1A1AE400-A958-190B-9F0A-1D4979655CBF}"/>
                </a:ext>
              </a:extLst>
            </p:cNvPr>
            <p:cNvSpPr/>
            <p:nvPr/>
          </p:nvSpPr>
          <p:spPr>
            <a:xfrm>
              <a:off x="3595138" y="36704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3A5FCEBC-3372-6448-C0F9-7067EA1CBA8D}"/>
                </a:ext>
              </a:extLst>
            </p:cNvPr>
            <p:cNvSpPr/>
            <p:nvPr/>
          </p:nvSpPr>
          <p:spPr>
            <a:xfrm>
              <a:off x="3595138" y="36421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C11BC7AB-0716-52E0-1283-5A997D167641}"/>
                </a:ext>
              </a:extLst>
            </p:cNvPr>
            <p:cNvSpPr/>
            <p:nvPr/>
          </p:nvSpPr>
          <p:spPr>
            <a:xfrm>
              <a:off x="3595138" y="36137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13AC6DBB-5287-13FB-B896-5C636CC7D035}"/>
                </a:ext>
              </a:extLst>
            </p:cNvPr>
            <p:cNvSpPr/>
            <p:nvPr/>
          </p:nvSpPr>
          <p:spPr>
            <a:xfrm>
              <a:off x="3595138" y="35854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1B376124-8307-7D4A-7750-746A66D99E6C}"/>
                </a:ext>
              </a:extLst>
            </p:cNvPr>
            <p:cNvSpPr/>
            <p:nvPr/>
          </p:nvSpPr>
          <p:spPr>
            <a:xfrm>
              <a:off x="3595138" y="35570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8A3E5B37-E002-1C8C-78E0-807498C132AB}"/>
                </a:ext>
              </a:extLst>
            </p:cNvPr>
            <p:cNvSpPr/>
            <p:nvPr/>
          </p:nvSpPr>
          <p:spPr>
            <a:xfrm>
              <a:off x="3595138" y="35286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EC0DC45C-BB84-1F30-454C-ECA24AB2996D}"/>
                </a:ext>
              </a:extLst>
            </p:cNvPr>
            <p:cNvSpPr/>
            <p:nvPr/>
          </p:nvSpPr>
          <p:spPr>
            <a:xfrm>
              <a:off x="3595138" y="35003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722BE069-3A94-2024-149C-0981CFC040FF}"/>
                </a:ext>
              </a:extLst>
            </p:cNvPr>
            <p:cNvSpPr/>
            <p:nvPr/>
          </p:nvSpPr>
          <p:spPr>
            <a:xfrm>
              <a:off x="3595138" y="34719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3D1062F9-4A5B-3415-439D-20FD0F9AB46F}"/>
                </a:ext>
              </a:extLst>
            </p:cNvPr>
            <p:cNvSpPr/>
            <p:nvPr/>
          </p:nvSpPr>
          <p:spPr>
            <a:xfrm>
              <a:off x="3595138" y="34436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FB18DFCC-6245-AD8D-CD53-B9B3F896C2B3}"/>
                </a:ext>
              </a:extLst>
            </p:cNvPr>
            <p:cNvSpPr/>
            <p:nvPr/>
          </p:nvSpPr>
          <p:spPr>
            <a:xfrm>
              <a:off x="3595138" y="34152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D11E21C5-EBA0-86B4-D34C-7C069B386334}"/>
                </a:ext>
              </a:extLst>
            </p:cNvPr>
            <p:cNvSpPr/>
            <p:nvPr/>
          </p:nvSpPr>
          <p:spPr>
            <a:xfrm>
              <a:off x="3595138" y="33868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CDFDB58E-A46D-13F4-547C-E5E2C5D87C27}"/>
                </a:ext>
              </a:extLst>
            </p:cNvPr>
            <p:cNvSpPr/>
            <p:nvPr/>
          </p:nvSpPr>
          <p:spPr>
            <a:xfrm>
              <a:off x="3595138" y="33585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F5272397-43D0-24E9-E8AE-29CAEB56B030}"/>
                </a:ext>
              </a:extLst>
            </p:cNvPr>
            <p:cNvSpPr/>
            <p:nvPr/>
          </p:nvSpPr>
          <p:spPr>
            <a:xfrm>
              <a:off x="3595138" y="33301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B7A0BDBC-9BF2-2D9D-114C-BF52CDB31BF3}"/>
                </a:ext>
              </a:extLst>
            </p:cNvPr>
            <p:cNvSpPr/>
            <p:nvPr/>
          </p:nvSpPr>
          <p:spPr>
            <a:xfrm>
              <a:off x="3595138" y="33018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19900E73-8675-5DEA-7E42-48FA43F81F7B}"/>
                </a:ext>
              </a:extLst>
            </p:cNvPr>
            <p:cNvSpPr/>
            <p:nvPr/>
          </p:nvSpPr>
          <p:spPr>
            <a:xfrm>
              <a:off x="3595138" y="32734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C0C084BC-B5BF-5CA3-EDBB-DED578DA7579}"/>
                </a:ext>
              </a:extLst>
            </p:cNvPr>
            <p:cNvSpPr/>
            <p:nvPr/>
          </p:nvSpPr>
          <p:spPr>
            <a:xfrm>
              <a:off x="3595138" y="32451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A41B2A81-3B02-22C7-D28F-D441F4305CDD}"/>
                </a:ext>
              </a:extLst>
            </p:cNvPr>
            <p:cNvSpPr/>
            <p:nvPr/>
          </p:nvSpPr>
          <p:spPr>
            <a:xfrm>
              <a:off x="3595138" y="32167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16864A0-B44E-EFD8-A421-CA07F8677470}"/>
                </a:ext>
              </a:extLst>
            </p:cNvPr>
            <p:cNvSpPr/>
            <p:nvPr/>
          </p:nvSpPr>
          <p:spPr>
            <a:xfrm>
              <a:off x="3595138" y="31883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A7EE04D4-3DA6-1797-1C5A-20A04BF63F0D}"/>
                </a:ext>
              </a:extLst>
            </p:cNvPr>
            <p:cNvSpPr/>
            <p:nvPr/>
          </p:nvSpPr>
          <p:spPr>
            <a:xfrm>
              <a:off x="3595138" y="31600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96CEDA2C-E9F8-6B3D-FD68-A94424D4CE58}"/>
                </a:ext>
              </a:extLst>
            </p:cNvPr>
            <p:cNvSpPr/>
            <p:nvPr/>
          </p:nvSpPr>
          <p:spPr>
            <a:xfrm>
              <a:off x="3595138" y="31316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E65ADEDB-C05E-A2BE-2BE0-489ECFDD7F64}"/>
                </a:ext>
              </a:extLst>
            </p:cNvPr>
            <p:cNvSpPr/>
            <p:nvPr/>
          </p:nvSpPr>
          <p:spPr>
            <a:xfrm>
              <a:off x="3595138" y="31033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D6ECBC04-BCE5-7848-5951-B51FD99E8615}"/>
                </a:ext>
              </a:extLst>
            </p:cNvPr>
            <p:cNvSpPr/>
            <p:nvPr/>
          </p:nvSpPr>
          <p:spPr>
            <a:xfrm>
              <a:off x="3595138" y="30749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30D13B40-679B-F1B3-34E0-0791F48752BF}"/>
                </a:ext>
              </a:extLst>
            </p:cNvPr>
            <p:cNvSpPr/>
            <p:nvPr/>
          </p:nvSpPr>
          <p:spPr>
            <a:xfrm>
              <a:off x="3595138" y="30466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F8FE3BEC-ED39-9DFD-544C-E89CAD580C4A}"/>
                </a:ext>
              </a:extLst>
            </p:cNvPr>
            <p:cNvSpPr/>
            <p:nvPr/>
          </p:nvSpPr>
          <p:spPr>
            <a:xfrm>
              <a:off x="3595138" y="30181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3119CA03-EA49-3F0D-A423-817A7AABD163}"/>
                </a:ext>
              </a:extLst>
            </p:cNvPr>
            <p:cNvSpPr/>
            <p:nvPr/>
          </p:nvSpPr>
          <p:spPr>
            <a:xfrm>
              <a:off x="3595138" y="29898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AD3EAF8C-A252-B770-B89E-6CAA084861BD}"/>
                </a:ext>
              </a:extLst>
            </p:cNvPr>
            <p:cNvSpPr/>
            <p:nvPr/>
          </p:nvSpPr>
          <p:spPr>
            <a:xfrm>
              <a:off x="3595138" y="29614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FA477D28-3DF7-9365-EB30-6E7D936D14C5}"/>
                </a:ext>
              </a:extLst>
            </p:cNvPr>
            <p:cNvSpPr/>
            <p:nvPr/>
          </p:nvSpPr>
          <p:spPr>
            <a:xfrm>
              <a:off x="3595138" y="29331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A17F308B-B32C-E88E-BC47-50095F630F1D}"/>
                </a:ext>
              </a:extLst>
            </p:cNvPr>
            <p:cNvSpPr/>
            <p:nvPr/>
          </p:nvSpPr>
          <p:spPr>
            <a:xfrm>
              <a:off x="3595138" y="29047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9179D83A-FAED-F5A8-BDAC-7865E290D09A}"/>
                </a:ext>
              </a:extLst>
            </p:cNvPr>
            <p:cNvSpPr/>
            <p:nvPr/>
          </p:nvSpPr>
          <p:spPr>
            <a:xfrm>
              <a:off x="3595138" y="28764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2D1E3F1C-C5EA-B882-39CF-FD233EA35007}"/>
                </a:ext>
              </a:extLst>
            </p:cNvPr>
            <p:cNvSpPr/>
            <p:nvPr/>
          </p:nvSpPr>
          <p:spPr>
            <a:xfrm>
              <a:off x="3595138" y="28480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5453D38F-4BE7-1722-8D59-C1FEA26B19CA}"/>
                </a:ext>
              </a:extLst>
            </p:cNvPr>
            <p:cNvSpPr/>
            <p:nvPr/>
          </p:nvSpPr>
          <p:spPr>
            <a:xfrm>
              <a:off x="3595138" y="28196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640A5B94-420F-FCDC-C2C9-26C9042D99C5}"/>
                </a:ext>
              </a:extLst>
            </p:cNvPr>
            <p:cNvSpPr/>
            <p:nvPr/>
          </p:nvSpPr>
          <p:spPr>
            <a:xfrm>
              <a:off x="3595138" y="27913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176A8254-CBC1-3345-F468-0900527830C3}"/>
                </a:ext>
              </a:extLst>
            </p:cNvPr>
            <p:cNvSpPr/>
            <p:nvPr/>
          </p:nvSpPr>
          <p:spPr>
            <a:xfrm>
              <a:off x="3595138" y="27629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F069958-F221-3FE7-8928-5D344FADCD27}"/>
                </a:ext>
              </a:extLst>
            </p:cNvPr>
            <p:cNvSpPr/>
            <p:nvPr/>
          </p:nvSpPr>
          <p:spPr>
            <a:xfrm>
              <a:off x="3595138" y="27346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D362F333-47E4-E0F4-E46B-03E36241BDC2}"/>
                </a:ext>
              </a:extLst>
            </p:cNvPr>
            <p:cNvSpPr/>
            <p:nvPr/>
          </p:nvSpPr>
          <p:spPr>
            <a:xfrm>
              <a:off x="3595138" y="27062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E818CD87-DEC0-476D-3DEE-6282A5F5E1ED}"/>
                </a:ext>
              </a:extLst>
            </p:cNvPr>
            <p:cNvSpPr/>
            <p:nvPr/>
          </p:nvSpPr>
          <p:spPr>
            <a:xfrm>
              <a:off x="3595138" y="26778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058E771D-88A0-3CA1-00BC-4F13CD00F0F6}"/>
                </a:ext>
              </a:extLst>
            </p:cNvPr>
            <p:cNvSpPr/>
            <p:nvPr/>
          </p:nvSpPr>
          <p:spPr>
            <a:xfrm>
              <a:off x="3595138" y="26495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FD94F0A1-AF93-A5A7-6B69-A004F9BCA769}"/>
                </a:ext>
              </a:extLst>
            </p:cNvPr>
            <p:cNvSpPr/>
            <p:nvPr/>
          </p:nvSpPr>
          <p:spPr>
            <a:xfrm>
              <a:off x="3595138" y="26211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73F0609E-04DC-8812-DA7F-87126EFA52D6}"/>
                </a:ext>
              </a:extLst>
            </p:cNvPr>
            <p:cNvSpPr/>
            <p:nvPr/>
          </p:nvSpPr>
          <p:spPr>
            <a:xfrm>
              <a:off x="3595138" y="25928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7346C86C-71C2-C7A2-D182-595C42ACF545}"/>
                </a:ext>
              </a:extLst>
            </p:cNvPr>
            <p:cNvSpPr/>
            <p:nvPr/>
          </p:nvSpPr>
          <p:spPr>
            <a:xfrm>
              <a:off x="3595138" y="25644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D732EB30-081B-7A36-6525-30A2797B8DB8}"/>
                </a:ext>
              </a:extLst>
            </p:cNvPr>
            <p:cNvSpPr/>
            <p:nvPr/>
          </p:nvSpPr>
          <p:spPr>
            <a:xfrm>
              <a:off x="3595138" y="25361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9F89B68D-E613-1255-D106-84D91CE12D4C}"/>
                </a:ext>
              </a:extLst>
            </p:cNvPr>
            <p:cNvSpPr/>
            <p:nvPr/>
          </p:nvSpPr>
          <p:spPr>
            <a:xfrm>
              <a:off x="3595138" y="25077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94C79515-4E66-27A6-2AD8-A37EB3BC3323}"/>
                </a:ext>
              </a:extLst>
            </p:cNvPr>
            <p:cNvSpPr/>
            <p:nvPr/>
          </p:nvSpPr>
          <p:spPr>
            <a:xfrm>
              <a:off x="3595138" y="24793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DB65B774-8FF8-71F0-731E-3D770502ACC2}"/>
                </a:ext>
              </a:extLst>
            </p:cNvPr>
            <p:cNvSpPr/>
            <p:nvPr/>
          </p:nvSpPr>
          <p:spPr>
            <a:xfrm>
              <a:off x="3595138" y="24510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AD323472-743E-44F7-6362-5A71434F43B5}"/>
                </a:ext>
              </a:extLst>
            </p:cNvPr>
            <p:cNvSpPr/>
            <p:nvPr/>
          </p:nvSpPr>
          <p:spPr>
            <a:xfrm>
              <a:off x="3595138" y="24226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D0D5E661-106B-8C35-06F9-8DA2C80EFE4A}"/>
                </a:ext>
              </a:extLst>
            </p:cNvPr>
            <p:cNvSpPr/>
            <p:nvPr/>
          </p:nvSpPr>
          <p:spPr>
            <a:xfrm>
              <a:off x="3595138" y="23943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E398FD38-A5B9-9732-8FDA-F39161468912}"/>
                </a:ext>
              </a:extLst>
            </p:cNvPr>
            <p:cNvSpPr/>
            <p:nvPr/>
          </p:nvSpPr>
          <p:spPr>
            <a:xfrm>
              <a:off x="3595138" y="23659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317C26C9-9893-A57C-62EA-5DB1FE39EBFA}"/>
                </a:ext>
              </a:extLst>
            </p:cNvPr>
            <p:cNvSpPr/>
            <p:nvPr/>
          </p:nvSpPr>
          <p:spPr>
            <a:xfrm>
              <a:off x="3595138" y="23376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F2B7CA3B-ADEE-A781-F8E6-572639D6E1C4}"/>
                </a:ext>
              </a:extLst>
            </p:cNvPr>
            <p:cNvSpPr/>
            <p:nvPr/>
          </p:nvSpPr>
          <p:spPr>
            <a:xfrm>
              <a:off x="3595138" y="23092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B3F6CB-D41C-AEC0-01EA-0965CCB8F2D9}"/>
                </a:ext>
              </a:extLst>
            </p:cNvPr>
            <p:cNvSpPr/>
            <p:nvPr/>
          </p:nvSpPr>
          <p:spPr>
            <a:xfrm>
              <a:off x="3595138" y="22808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F6AFDEED-3082-E1D0-2F97-B82C4DE1CD2D}"/>
                </a:ext>
              </a:extLst>
            </p:cNvPr>
            <p:cNvSpPr/>
            <p:nvPr/>
          </p:nvSpPr>
          <p:spPr>
            <a:xfrm>
              <a:off x="3595138" y="22525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A2AAD5F6-7FAF-2DD5-29E0-3A33091AF320}"/>
                </a:ext>
              </a:extLst>
            </p:cNvPr>
            <p:cNvSpPr/>
            <p:nvPr/>
          </p:nvSpPr>
          <p:spPr>
            <a:xfrm>
              <a:off x="3595138" y="22241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462E422C-03AC-BC08-4F44-484422ACAF8C}"/>
                </a:ext>
              </a:extLst>
            </p:cNvPr>
            <p:cNvSpPr/>
            <p:nvPr/>
          </p:nvSpPr>
          <p:spPr>
            <a:xfrm>
              <a:off x="3595138" y="21958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75732721-1654-9076-4255-6FA51599A3EC}"/>
                </a:ext>
              </a:extLst>
            </p:cNvPr>
            <p:cNvSpPr/>
            <p:nvPr/>
          </p:nvSpPr>
          <p:spPr>
            <a:xfrm>
              <a:off x="3595138" y="21674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1FE3D37E-0A9B-6563-96D4-80C5C9B6BE8A}"/>
                </a:ext>
              </a:extLst>
            </p:cNvPr>
            <p:cNvSpPr/>
            <p:nvPr/>
          </p:nvSpPr>
          <p:spPr>
            <a:xfrm>
              <a:off x="3595138" y="21390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83ACAE40-9EF5-0129-FE88-BC8990F9FCBB}"/>
                </a:ext>
              </a:extLst>
            </p:cNvPr>
            <p:cNvSpPr/>
            <p:nvPr/>
          </p:nvSpPr>
          <p:spPr>
            <a:xfrm>
              <a:off x="3595138" y="21107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F060E0C4-E3E7-0D53-8C52-55EF7E2CE575}"/>
                </a:ext>
              </a:extLst>
            </p:cNvPr>
            <p:cNvSpPr/>
            <p:nvPr/>
          </p:nvSpPr>
          <p:spPr>
            <a:xfrm>
              <a:off x="3595138" y="20823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120ECEE2-56C9-F5BB-CE03-E22FDEC95C47}"/>
                </a:ext>
              </a:extLst>
            </p:cNvPr>
            <p:cNvSpPr/>
            <p:nvPr/>
          </p:nvSpPr>
          <p:spPr>
            <a:xfrm>
              <a:off x="3595138" y="20540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DE56926-DA00-026C-2638-50F4D5B5EE60}"/>
                </a:ext>
              </a:extLst>
            </p:cNvPr>
            <p:cNvSpPr/>
            <p:nvPr/>
          </p:nvSpPr>
          <p:spPr>
            <a:xfrm>
              <a:off x="3595138" y="20256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F2F0971-C161-8A22-B014-AD6094F42C47}"/>
                </a:ext>
              </a:extLst>
            </p:cNvPr>
            <p:cNvSpPr/>
            <p:nvPr/>
          </p:nvSpPr>
          <p:spPr>
            <a:xfrm>
              <a:off x="3595138" y="19973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DF6659F5-1C26-AC07-F2C8-D6EFEDCCA1DE}"/>
                </a:ext>
              </a:extLst>
            </p:cNvPr>
            <p:cNvSpPr/>
            <p:nvPr/>
          </p:nvSpPr>
          <p:spPr>
            <a:xfrm>
              <a:off x="3595138" y="19689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0CC5741B-19EF-A591-062C-A2F3B0EA59CD}"/>
                </a:ext>
              </a:extLst>
            </p:cNvPr>
            <p:cNvSpPr/>
            <p:nvPr/>
          </p:nvSpPr>
          <p:spPr>
            <a:xfrm>
              <a:off x="3595138" y="19405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7567458D-5765-DABD-C51D-B27C46EE604D}"/>
                </a:ext>
              </a:extLst>
            </p:cNvPr>
            <p:cNvSpPr/>
            <p:nvPr/>
          </p:nvSpPr>
          <p:spPr>
            <a:xfrm>
              <a:off x="3595138" y="19121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8E1E26AE-C0CE-2634-C6F7-6DC2E26718CF}"/>
                </a:ext>
              </a:extLst>
            </p:cNvPr>
            <p:cNvSpPr/>
            <p:nvPr/>
          </p:nvSpPr>
          <p:spPr>
            <a:xfrm>
              <a:off x="3595138" y="18838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08035D1E-D9D6-CF18-0ED5-121E836CAFF2}"/>
                </a:ext>
              </a:extLst>
            </p:cNvPr>
            <p:cNvSpPr/>
            <p:nvPr/>
          </p:nvSpPr>
          <p:spPr>
            <a:xfrm>
              <a:off x="3595138" y="18554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56BAE511-0BDE-ABA5-F998-39A876E12B0D}"/>
                </a:ext>
              </a:extLst>
            </p:cNvPr>
            <p:cNvSpPr/>
            <p:nvPr/>
          </p:nvSpPr>
          <p:spPr>
            <a:xfrm>
              <a:off x="3595138" y="18271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12AC076C-C40F-5E03-54D0-17AFA714F70F}"/>
                </a:ext>
              </a:extLst>
            </p:cNvPr>
            <p:cNvSpPr/>
            <p:nvPr/>
          </p:nvSpPr>
          <p:spPr>
            <a:xfrm>
              <a:off x="3595138" y="17987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85BDE6A-6A0E-DBAE-F23F-6C104971211D}"/>
                </a:ext>
              </a:extLst>
            </p:cNvPr>
            <p:cNvSpPr/>
            <p:nvPr/>
          </p:nvSpPr>
          <p:spPr>
            <a:xfrm>
              <a:off x="3595138" y="17703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88DCEF74-82B5-0157-B7B8-F07E7311DAF2}"/>
                </a:ext>
              </a:extLst>
            </p:cNvPr>
            <p:cNvSpPr/>
            <p:nvPr/>
          </p:nvSpPr>
          <p:spPr>
            <a:xfrm>
              <a:off x="3595138" y="17420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6D746D29-4D81-77FB-A45C-9013BD80BD21}"/>
                </a:ext>
              </a:extLst>
            </p:cNvPr>
            <p:cNvSpPr/>
            <p:nvPr/>
          </p:nvSpPr>
          <p:spPr>
            <a:xfrm>
              <a:off x="3595138" y="17136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DE882417-3F18-ACDB-6DB9-256C600C4284}"/>
                </a:ext>
              </a:extLst>
            </p:cNvPr>
            <p:cNvSpPr/>
            <p:nvPr/>
          </p:nvSpPr>
          <p:spPr>
            <a:xfrm>
              <a:off x="3595138" y="16853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5B2C9C0B-5E9D-3559-017D-2C44A4BF6B67}"/>
                </a:ext>
              </a:extLst>
            </p:cNvPr>
            <p:cNvSpPr/>
            <p:nvPr/>
          </p:nvSpPr>
          <p:spPr>
            <a:xfrm>
              <a:off x="3595138" y="16569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08BE80F5-CD38-3109-55D2-7F80D454FA2C}"/>
                </a:ext>
              </a:extLst>
            </p:cNvPr>
            <p:cNvSpPr/>
            <p:nvPr/>
          </p:nvSpPr>
          <p:spPr>
            <a:xfrm>
              <a:off x="3595138" y="16286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BEEF9D3E-8F3F-F1F7-EFF1-929EFD2D58B1}"/>
                </a:ext>
              </a:extLst>
            </p:cNvPr>
            <p:cNvSpPr/>
            <p:nvPr/>
          </p:nvSpPr>
          <p:spPr>
            <a:xfrm>
              <a:off x="3595138" y="16002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C5ED4C08-AC14-9CC2-F3D6-3A96D341C4FE}"/>
                </a:ext>
              </a:extLst>
            </p:cNvPr>
            <p:cNvSpPr/>
            <p:nvPr/>
          </p:nvSpPr>
          <p:spPr>
            <a:xfrm>
              <a:off x="3595138" y="15718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8AC1EEE0-AABA-2BF7-A5F0-40011FE06082}"/>
                </a:ext>
              </a:extLst>
            </p:cNvPr>
            <p:cNvSpPr/>
            <p:nvPr/>
          </p:nvSpPr>
          <p:spPr>
            <a:xfrm>
              <a:off x="3595138" y="15435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D13A3CE6-AAB2-07AB-EDBF-8A66702F1C49}"/>
                </a:ext>
              </a:extLst>
            </p:cNvPr>
            <p:cNvSpPr/>
            <p:nvPr/>
          </p:nvSpPr>
          <p:spPr>
            <a:xfrm>
              <a:off x="3595138" y="15151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6481053E-9B5D-E7EC-B6E9-6258045C6FDD}"/>
                </a:ext>
              </a:extLst>
            </p:cNvPr>
            <p:cNvSpPr/>
            <p:nvPr/>
          </p:nvSpPr>
          <p:spPr>
            <a:xfrm>
              <a:off x="3595138" y="14868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58F73899-45CF-AB6F-ADC6-78BF53ABA466}"/>
                </a:ext>
              </a:extLst>
            </p:cNvPr>
            <p:cNvSpPr/>
            <p:nvPr/>
          </p:nvSpPr>
          <p:spPr>
            <a:xfrm>
              <a:off x="3595138" y="14584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387DD6A6-1E7E-00F7-780F-9D5FC2B2EF68}"/>
                </a:ext>
              </a:extLst>
            </p:cNvPr>
            <p:cNvSpPr/>
            <p:nvPr/>
          </p:nvSpPr>
          <p:spPr>
            <a:xfrm>
              <a:off x="3595138" y="14301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E41156D2-3D63-EA92-D1C7-01C9030BD8EE}"/>
                </a:ext>
              </a:extLst>
            </p:cNvPr>
            <p:cNvSpPr/>
            <p:nvPr/>
          </p:nvSpPr>
          <p:spPr>
            <a:xfrm>
              <a:off x="3595138" y="14017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FA61C554-E2EE-188A-38F1-B18FD2CEE7C0}"/>
                </a:ext>
              </a:extLst>
            </p:cNvPr>
            <p:cNvSpPr/>
            <p:nvPr/>
          </p:nvSpPr>
          <p:spPr>
            <a:xfrm>
              <a:off x="3595138" y="13733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C77449AF-953B-2608-9E3C-AAEC99136699}"/>
                </a:ext>
              </a:extLst>
            </p:cNvPr>
            <p:cNvSpPr/>
            <p:nvPr/>
          </p:nvSpPr>
          <p:spPr>
            <a:xfrm>
              <a:off x="3595138" y="13450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015D193A-C1BA-F30C-0D19-BAA8D425055D}"/>
                </a:ext>
              </a:extLst>
            </p:cNvPr>
            <p:cNvSpPr/>
            <p:nvPr/>
          </p:nvSpPr>
          <p:spPr>
            <a:xfrm>
              <a:off x="3595138" y="13166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A7E4D493-CD98-3360-BF54-76343B07EB6F}"/>
                </a:ext>
              </a:extLst>
            </p:cNvPr>
            <p:cNvSpPr/>
            <p:nvPr/>
          </p:nvSpPr>
          <p:spPr>
            <a:xfrm>
              <a:off x="3595138" y="12883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DA7D3AC8-87E6-8FE2-A211-CA6CCECAF05E}"/>
                </a:ext>
              </a:extLst>
            </p:cNvPr>
            <p:cNvSpPr/>
            <p:nvPr/>
          </p:nvSpPr>
          <p:spPr>
            <a:xfrm>
              <a:off x="3595138" y="12599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5850FFDD-2B59-CD86-B934-732D8B55D665}"/>
                </a:ext>
              </a:extLst>
            </p:cNvPr>
            <p:cNvSpPr/>
            <p:nvPr/>
          </p:nvSpPr>
          <p:spPr>
            <a:xfrm>
              <a:off x="3595138" y="123159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E9A9B3C1-55CF-C3B7-13F7-2EB81AE1571A}"/>
                </a:ext>
              </a:extLst>
            </p:cNvPr>
            <p:cNvSpPr/>
            <p:nvPr/>
          </p:nvSpPr>
          <p:spPr>
            <a:xfrm>
              <a:off x="3595138" y="120323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19F61D0D-A5E7-993F-BA12-36A6D45CCD16}"/>
                </a:ext>
              </a:extLst>
            </p:cNvPr>
            <p:cNvSpPr/>
            <p:nvPr/>
          </p:nvSpPr>
          <p:spPr>
            <a:xfrm>
              <a:off x="3595138" y="117487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29686429-98BB-EB01-3A82-3C3185957172}"/>
                </a:ext>
              </a:extLst>
            </p:cNvPr>
            <p:cNvSpPr/>
            <p:nvPr/>
          </p:nvSpPr>
          <p:spPr>
            <a:xfrm>
              <a:off x="3595138" y="114652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1D03999B-5C68-BF27-1CF2-33006FEB3488}"/>
                </a:ext>
              </a:extLst>
            </p:cNvPr>
            <p:cNvSpPr/>
            <p:nvPr/>
          </p:nvSpPr>
          <p:spPr>
            <a:xfrm>
              <a:off x="3595138" y="111816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E2ABBC8D-332B-D475-D605-ED7061C767C5}"/>
                </a:ext>
              </a:extLst>
            </p:cNvPr>
            <p:cNvSpPr/>
            <p:nvPr/>
          </p:nvSpPr>
          <p:spPr>
            <a:xfrm>
              <a:off x="3595138" y="108980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0C63EEBB-3238-B9E5-AA35-8E11419247AB}"/>
                </a:ext>
              </a:extLst>
            </p:cNvPr>
            <p:cNvSpPr/>
            <p:nvPr/>
          </p:nvSpPr>
          <p:spPr>
            <a:xfrm>
              <a:off x="3595138" y="10614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A94B9C03-F4AD-7BE2-5DCD-469EBC5D607C}"/>
                </a:ext>
              </a:extLst>
            </p:cNvPr>
            <p:cNvSpPr/>
            <p:nvPr/>
          </p:nvSpPr>
          <p:spPr>
            <a:xfrm>
              <a:off x="3595138" y="10330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454D2C4A-F0C6-05D3-E229-D16729D73CDE}"/>
                </a:ext>
              </a:extLst>
            </p:cNvPr>
            <p:cNvSpPr/>
            <p:nvPr/>
          </p:nvSpPr>
          <p:spPr>
            <a:xfrm>
              <a:off x="3595138" y="10047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0715158E-5B21-CEF5-394B-D3BFC0B8777F}"/>
                </a:ext>
              </a:extLst>
            </p:cNvPr>
            <p:cNvSpPr/>
            <p:nvPr/>
          </p:nvSpPr>
          <p:spPr>
            <a:xfrm>
              <a:off x="3595138" y="9763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EBE10972-5C0A-1C91-7F6F-1F195E5DE495}"/>
                </a:ext>
              </a:extLst>
            </p:cNvPr>
            <p:cNvSpPr/>
            <p:nvPr/>
          </p:nvSpPr>
          <p:spPr>
            <a:xfrm>
              <a:off x="3595138" y="9480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9EBD10C5-02C9-8F94-BFBF-70D0CB70EC62}"/>
                </a:ext>
              </a:extLst>
            </p:cNvPr>
            <p:cNvSpPr/>
            <p:nvPr/>
          </p:nvSpPr>
          <p:spPr>
            <a:xfrm>
              <a:off x="3595138" y="9196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26CAA0D5-5749-3702-0F01-981ED826F498}"/>
                </a:ext>
              </a:extLst>
            </p:cNvPr>
            <p:cNvSpPr/>
            <p:nvPr/>
          </p:nvSpPr>
          <p:spPr>
            <a:xfrm>
              <a:off x="3595138" y="8912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4A78D8AB-D5DD-D9D0-E246-DC3E0CB8F587}"/>
                </a:ext>
              </a:extLst>
            </p:cNvPr>
            <p:cNvSpPr/>
            <p:nvPr/>
          </p:nvSpPr>
          <p:spPr>
            <a:xfrm>
              <a:off x="3595138" y="8628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642CC3A1-CE3D-72D9-FA70-47A46CDDF570}"/>
                </a:ext>
              </a:extLst>
            </p:cNvPr>
            <p:cNvSpPr/>
            <p:nvPr/>
          </p:nvSpPr>
          <p:spPr>
            <a:xfrm>
              <a:off x="3595138" y="8345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1F986450-8A33-8B45-1523-0004480D8D80}"/>
                </a:ext>
              </a:extLst>
            </p:cNvPr>
            <p:cNvSpPr/>
            <p:nvPr/>
          </p:nvSpPr>
          <p:spPr>
            <a:xfrm>
              <a:off x="3595138" y="8061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FBF3182D-C4D0-42B9-B1C0-6E5AEC1E2C67}"/>
                </a:ext>
              </a:extLst>
            </p:cNvPr>
            <p:cNvSpPr/>
            <p:nvPr/>
          </p:nvSpPr>
          <p:spPr>
            <a:xfrm>
              <a:off x="3595138" y="7778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86EA2452-8584-C109-E901-CE658964699B}"/>
                </a:ext>
              </a:extLst>
            </p:cNvPr>
            <p:cNvSpPr/>
            <p:nvPr/>
          </p:nvSpPr>
          <p:spPr>
            <a:xfrm>
              <a:off x="3595138" y="7494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9E737150-03C3-13B2-9AEB-913D6E27A2B6}"/>
                </a:ext>
              </a:extLst>
            </p:cNvPr>
            <p:cNvSpPr/>
            <p:nvPr/>
          </p:nvSpPr>
          <p:spPr>
            <a:xfrm>
              <a:off x="3595138" y="7211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EFDECBA-0055-465B-861C-59760C4D0036}"/>
                </a:ext>
              </a:extLst>
            </p:cNvPr>
            <p:cNvSpPr/>
            <p:nvPr/>
          </p:nvSpPr>
          <p:spPr>
            <a:xfrm>
              <a:off x="3595138" y="6927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E5E5A15D-4FA2-C38A-9A17-90486E2D8BFE}"/>
                </a:ext>
              </a:extLst>
            </p:cNvPr>
            <p:cNvSpPr/>
            <p:nvPr/>
          </p:nvSpPr>
          <p:spPr>
            <a:xfrm>
              <a:off x="3595138" y="6643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62A7D923-D123-061A-BFA3-1B6DB60F7AFE}"/>
                </a:ext>
              </a:extLst>
            </p:cNvPr>
            <p:cNvSpPr/>
            <p:nvPr/>
          </p:nvSpPr>
          <p:spPr>
            <a:xfrm>
              <a:off x="3595138" y="6360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1B728F71-E01C-EC33-2D8E-AE85EE5C307D}"/>
                </a:ext>
              </a:extLst>
            </p:cNvPr>
            <p:cNvSpPr/>
            <p:nvPr/>
          </p:nvSpPr>
          <p:spPr>
            <a:xfrm>
              <a:off x="3595138" y="6076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0F56786F-75D4-F20F-D55D-745B35D1B00F}"/>
                </a:ext>
              </a:extLst>
            </p:cNvPr>
            <p:cNvSpPr/>
            <p:nvPr/>
          </p:nvSpPr>
          <p:spPr>
            <a:xfrm>
              <a:off x="3595138" y="5793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65B7E2C5-B67B-555A-9247-04BBF0BF3746}"/>
                </a:ext>
              </a:extLst>
            </p:cNvPr>
            <p:cNvSpPr/>
            <p:nvPr/>
          </p:nvSpPr>
          <p:spPr>
            <a:xfrm>
              <a:off x="3595138" y="5509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E39C3FA8-32F1-99EE-0C9B-0B00217146C7}"/>
                </a:ext>
              </a:extLst>
            </p:cNvPr>
            <p:cNvSpPr/>
            <p:nvPr/>
          </p:nvSpPr>
          <p:spPr>
            <a:xfrm>
              <a:off x="3595138" y="5225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BC11BA8B-7561-B91E-C754-77D5C2E19AC5}"/>
                </a:ext>
              </a:extLst>
            </p:cNvPr>
            <p:cNvSpPr/>
            <p:nvPr/>
          </p:nvSpPr>
          <p:spPr>
            <a:xfrm>
              <a:off x="3595138" y="4942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17C53C6A-18B4-B79D-EDFD-FA400A59C4A9}"/>
                </a:ext>
              </a:extLst>
            </p:cNvPr>
            <p:cNvSpPr/>
            <p:nvPr/>
          </p:nvSpPr>
          <p:spPr>
            <a:xfrm>
              <a:off x="3595138" y="4658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76153223-E1AC-DB49-8B5C-D9BFE2332D3C}"/>
                </a:ext>
              </a:extLst>
            </p:cNvPr>
            <p:cNvSpPr/>
            <p:nvPr/>
          </p:nvSpPr>
          <p:spPr>
            <a:xfrm>
              <a:off x="3595138" y="4375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F1A06D0A-5DBA-ECE0-F6C6-F41801144BAE}"/>
                </a:ext>
              </a:extLst>
            </p:cNvPr>
            <p:cNvSpPr/>
            <p:nvPr/>
          </p:nvSpPr>
          <p:spPr>
            <a:xfrm>
              <a:off x="3595138" y="4091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A4FD8F1F-3C5C-6F1D-876D-EC1994998A7C}"/>
                </a:ext>
              </a:extLst>
            </p:cNvPr>
            <p:cNvSpPr/>
            <p:nvPr/>
          </p:nvSpPr>
          <p:spPr>
            <a:xfrm>
              <a:off x="3595138" y="3808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3FBD1B66-1AAA-E9AF-C3C1-1DB84AB7169A}"/>
                </a:ext>
              </a:extLst>
            </p:cNvPr>
            <p:cNvSpPr/>
            <p:nvPr/>
          </p:nvSpPr>
          <p:spPr>
            <a:xfrm>
              <a:off x="3595138" y="3524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8833DA85-128A-5856-C1B5-AEAF96D3520B}"/>
                </a:ext>
              </a:extLst>
            </p:cNvPr>
            <p:cNvSpPr/>
            <p:nvPr/>
          </p:nvSpPr>
          <p:spPr>
            <a:xfrm>
              <a:off x="3595138" y="3240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EA79D274-601C-37DA-19D6-C281EF784564}"/>
                </a:ext>
              </a:extLst>
            </p:cNvPr>
            <p:cNvSpPr/>
            <p:nvPr/>
          </p:nvSpPr>
          <p:spPr>
            <a:xfrm>
              <a:off x="3595138" y="2957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3521CDCF-45DD-B2DE-5B33-76521459DBF4}"/>
                </a:ext>
              </a:extLst>
            </p:cNvPr>
            <p:cNvSpPr/>
            <p:nvPr/>
          </p:nvSpPr>
          <p:spPr>
            <a:xfrm>
              <a:off x="3595138" y="2673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0D0AED85-85C7-9B45-8917-B6FCBE8F3DA2}"/>
                </a:ext>
              </a:extLst>
            </p:cNvPr>
            <p:cNvSpPr/>
            <p:nvPr/>
          </p:nvSpPr>
          <p:spPr>
            <a:xfrm>
              <a:off x="3595138" y="2390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06E8BFD0-3A6C-E297-16E7-7BFA3C23A537}"/>
                </a:ext>
              </a:extLst>
            </p:cNvPr>
            <p:cNvSpPr/>
            <p:nvPr/>
          </p:nvSpPr>
          <p:spPr>
            <a:xfrm>
              <a:off x="3639813" y="67899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5C37F249-8D0F-DCDE-400A-DAF59E88088F}"/>
                </a:ext>
              </a:extLst>
            </p:cNvPr>
            <p:cNvSpPr/>
            <p:nvPr/>
          </p:nvSpPr>
          <p:spPr>
            <a:xfrm>
              <a:off x="3639813" y="67616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6BE6AFF-8CD4-10E5-E50C-99842E278830}"/>
                </a:ext>
              </a:extLst>
            </p:cNvPr>
            <p:cNvSpPr/>
            <p:nvPr/>
          </p:nvSpPr>
          <p:spPr>
            <a:xfrm>
              <a:off x="3639813" y="67332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2F70D540-7717-1641-6A60-9ECF39878CDB}"/>
                </a:ext>
              </a:extLst>
            </p:cNvPr>
            <p:cNvSpPr/>
            <p:nvPr/>
          </p:nvSpPr>
          <p:spPr>
            <a:xfrm>
              <a:off x="3639813" y="67049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2979B743-D5A5-F96A-170E-2585933BF0B5}"/>
                </a:ext>
              </a:extLst>
            </p:cNvPr>
            <p:cNvSpPr/>
            <p:nvPr/>
          </p:nvSpPr>
          <p:spPr>
            <a:xfrm>
              <a:off x="3639813" y="66765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99A38588-4F0F-EBA6-F8A7-4DA5E82EFE2F}"/>
                </a:ext>
              </a:extLst>
            </p:cNvPr>
            <p:cNvSpPr/>
            <p:nvPr/>
          </p:nvSpPr>
          <p:spPr>
            <a:xfrm>
              <a:off x="3639813" y="66482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5042EED-3FFA-499A-46D8-36DA3778DDB7}"/>
                </a:ext>
              </a:extLst>
            </p:cNvPr>
            <p:cNvSpPr/>
            <p:nvPr/>
          </p:nvSpPr>
          <p:spPr>
            <a:xfrm>
              <a:off x="3639813" y="66198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F0F570DE-E3ED-C64A-3ACF-7037E20DD9CF}"/>
                </a:ext>
              </a:extLst>
            </p:cNvPr>
            <p:cNvSpPr/>
            <p:nvPr/>
          </p:nvSpPr>
          <p:spPr>
            <a:xfrm>
              <a:off x="3639813" y="65914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01161318-27C4-6E33-F66A-D18B0AAFD515}"/>
                </a:ext>
              </a:extLst>
            </p:cNvPr>
            <p:cNvSpPr/>
            <p:nvPr/>
          </p:nvSpPr>
          <p:spPr>
            <a:xfrm>
              <a:off x="3639813" y="65631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8D171DC0-1F11-1FA4-299E-F641636956A4}"/>
                </a:ext>
              </a:extLst>
            </p:cNvPr>
            <p:cNvSpPr/>
            <p:nvPr/>
          </p:nvSpPr>
          <p:spPr>
            <a:xfrm>
              <a:off x="3639813" y="65347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3523EF5D-0ED4-774F-7C01-A04C9CE6EDA9}"/>
                </a:ext>
              </a:extLst>
            </p:cNvPr>
            <p:cNvSpPr/>
            <p:nvPr/>
          </p:nvSpPr>
          <p:spPr>
            <a:xfrm>
              <a:off x="3639813" y="65064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30DB079C-BCFD-B285-2641-DDA3EFF09DCE}"/>
                </a:ext>
              </a:extLst>
            </p:cNvPr>
            <p:cNvSpPr/>
            <p:nvPr/>
          </p:nvSpPr>
          <p:spPr>
            <a:xfrm>
              <a:off x="3639813" y="64780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B4C550BA-A0DA-CC2F-492E-2C93DB20C5CA}"/>
                </a:ext>
              </a:extLst>
            </p:cNvPr>
            <p:cNvSpPr/>
            <p:nvPr/>
          </p:nvSpPr>
          <p:spPr>
            <a:xfrm>
              <a:off x="3639813" y="64497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3A044FCE-472E-404F-9356-2ED8AFC35178}"/>
                </a:ext>
              </a:extLst>
            </p:cNvPr>
            <p:cNvSpPr/>
            <p:nvPr/>
          </p:nvSpPr>
          <p:spPr>
            <a:xfrm>
              <a:off x="3639813" y="64213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FB15351A-2AE3-3CB7-40CC-37CD4AD2B25B}"/>
                </a:ext>
              </a:extLst>
            </p:cNvPr>
            <p:cNvSpPr/>
            <p:nvPr/>
          </p:nvSpPr>
          <p:spPr>
            <a:xfrm>
              <a:off x="3639813" y="63929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102B3C69-F584-2A84-0ACE-1DA08CFAF295}"/>
                </a:ext>
              </a:extLst>
            </p:cNvPr>
            <p:cNvSpPr/>
            <p:nvPr/>
          </p:nvSpPr>
          <p:spPr>
            <a:xfrm>
              <a:off x="3639813" y="63646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8E9434D2-3F78-1848-65FE-B3790888E7BF}"/>
                </a:ext>
              </a:extLst>
            </p:cNvPr>
            <p:cNvSpPr/>
            <p:nvPr/>
          </p:nvSpPr>
          <p:spPr>
            <a:xfrm>
              <a:off x="3639813" y="63362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D181AEE2-453B-0061-42BF-BC55C395DF7B}"/>
                </a:ext>
              </a:extLst>
            </p:cNvPr>
            <p:cNvSpPr/>
            <p:nvPr/>
          </p:nvSpPr>
          <p:spPr>
            <a:xfrm>
              <a:off x="3639813" y="63079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24D5DB8E-7241-EF72-C7AE-4767E5BE21C8}"/>
                </a:ext>
              </a:extLst>
            </p:cNvPr>
            <p:cNvSpPr/>
            <p:nvPr/>
          </p:nvSpPr>
          <p:spPr>
            <a:xfrm>
              <a:off x="3639813" y="62795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7B3180A4-37FE-1C46-15A6-F05F6B2B3836}"/>
                </a:ext>
              </a:extLst>
            </p:cNvPr>
            <p:cNvSpPr/>
            <p:nvPr/>
          </p:nvSpPr>
          <p:spPr>
            <a:xfrm>
              <a:off x="3639813" y="62511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4440076A-63CA-9D37-86D5-EB2AD67D3CA5}"/>
                </a:ext>
              </a:extLst>
            </p:cNvPr>
            <p:cNvSpPr/>
            <p:nvPr/>
          </p:nvSpPr>
          <p:spPr>
            <a:xfrm>
              <a:off x="3639813" y="62228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25A4EB55-6480-BFAE-E642-20940A2F4A38}"/>
                </a:ext>
              </a:extLst>
            </p:cNvPr>
            <p:cNvSpPr/>
            <p:nvPr/>
          </p:nvSpPr>
          <p:spPr>
            <a:xfrm>
              <a:off x="3639813" y="61944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D7189555-F77E-80D1-6DEE-521648BC5991}"/>
                </a:ext>
              </a:extLst>
            </p:cNvPr>
            <p:cNvSpPr/>
            <p:nvPr/>
          </p:nvSpPr>
          <p:spPr>
            <a:xfrm>
              <a:off x="3639813" y="61660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637E0CD3-8D36-BB89-9173-2F3A5529D247}"/>
                </a:ext>
              </a:extLst>
            </p:cNvPr>
            <p:cNvSpPr/>
            <p:nvPr/>
          </p:nvSpPr>
          <p:spPr>
            <a:xfrm>
              <a:off x="3639813" y="61377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423A4B5E-C3C7-E228-619D-B4BB5BC4824B}"/>
                </a:ext>
              </a:extLst>
            </p:cNvPr>
            <p:cNvSpPr/>
            <p:nvPr/>
          </p:nvSpPr>
          <p:spPr>
            <a:xfrm>
              <a:off x="3639813" y="61093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B1AB5EE2-8EF1-3112-6A13-31417B6C29F0}"/>
                </a:ext>
              </a:extLst>
            </p:cNvPr>
            <p:cNvSpPr/>
            <p:nvPr/>
          </p:nvSpPr>
          <p:spPr>
            <a:xfrm>
              <a:off x="3639813" y="60810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903FC84B-F165-22AF-0E24-B4C8B3678F1F}"/>
                </a:ext>
              </a:extLst>
            </p:cNvPr>
            <p:cNvSpPr/>
            <p:nvPr/>
          </p:nvSpPr>
          <p:spPr>
            <a:xfrm>
              <a:off x="3639813" y="60526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3E0E1DA4-DA75-15A3-3831-A27C638BB9C6}"/>
                </a:ext>
              </a:extLst>
            </p:cNvPr>
            <p:cNvSpPr/>
            <p:nvPr/>
          </p:nvSpPr>
          <p:spPr>
            <a:xfrm>
              <a:off x="3639813" y="60242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C7D8A06F-16F2-9B5F-0600-5F5D6A71B51E}"/>
                </a:ext>
              </a:extLst>
            </p:cNvPr>
            <p:cNvSpPr/>
            <p:nvPr/>
          </p:nvSpPr>
          <p:spPr>
            <a:xfrm>
              <a:off x="3639813" y="59959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BDFC8CC5-8482-31A7-8684-C11CCCDD5792}"/>
                </a:ext>
              </a:extLst>
            </p:cNvPr>
            <p:cNvSpPr/>
            <p:nvPr/>
          </p:nvSpPr>
          <p:spPr>
            <a:xfrm>
              <a:off x="3639813" y="596756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1B4345D6-2181-30C8-4A7D-5C15F6034B13}"/>
                </a:ext>
              </a:extLst>
            </p:cNvPr>
            <p:cNvSpPr/>
            <p:nvPr/>
          </p:nvSpPr>
          <p:spPr>
            <a:xfrm>
              <a:off x="3639813" y="593921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724A2C2C-CED8-077E-DBEF-68A62CAC6A30}"/>
                </a:ext>
              </a:extLst>
            </p:cNvPr>
            <p:cNvSpPr/>
            <p:nvPr/>
          </p:nvSpPr>
          <p:spPr>
            <a:xfrm>
              <a:off x="3639813" y="591085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BB828945-3E68-5265-1337-39FF01FE61BF}"/>
                </a:ext>
              </a:extLst>
            </p:cNvPr>
            <p:cNvSpPr/>
            <p:nvPr/>
          </p:nvSpPr>
          <p:spPr>
            <a:xfrm>
              <a:off x="3639813" y="58824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96E8702-DEFE-AAAC-9069-6A76DB817C81}"/>
                </a:ext>
              </a:extLst>
            </p:cNvPr>
            <p:cNvSpPr/>
            <p:nvPr/>
          </p:nvSpPr>
          <p:spPr>
            <a:xfrm>
              <a:off x="3639813" y="58541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7AAC96C4-A251-A016-3BE1-395D29CFFCCD}"/>
                </a:ext>
              </a:extLst>
            </p:cNvPr>
            <p:cNvSpPr/>
            <p:nvPr/>
          </p:nvSpPr>
          <p:spPr>
            <a:xfrm>
              <a:off x="3639813" y="58257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C9A03CC5-7150-06C3-CF24-58C1CC87CE9C}"/>
                </a:ext>
              </a:extLst>
            </p:cNvPr>
            <p:cNvSpPr/>
            <p:nvPr/>
          </p:nvSpPr>
          <p:spPr>
            <a:xfrm>
              <a:off x="3639813" y="57974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6B1A846D-3AF4-F841-68DB-491572E1B20D}"/>
                </a:ext>
              </a:extLst>
            </p:cNvPr>
            <p:cNvSpPr/>
            <p:nvPr/>
          </p:nvSpPr>
          <p:spPr>
            <a:xfrm>
              <a:off x="3639813" y="57690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D2D65E6E-F5EF-C66B-9C16-61CC8B308CEE}"/>
                </a:ext>
              </a:extLst>
            </p:cNvPr>
            <p:cNvSpPr/>
            <p:nvPr/>
          </p:nvSpPr>
          <p:spPr>
            <a:xfrm>
              <a:off x="3639813" y="57407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35A24F97-3607-20A5-6D9B-0C6A3EE9F75E}"/>
                </a:ext>
              </a:extLst>
            </p:cNvPr>
            <p:cNvSpPr/>
            <p:nvPr/>
          </p:nvSpPr>
          <p:spPr>
            <a:xfrm>
              <a:off x="3639813" y="57123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78CB562D-1EC0-C97C-BE71-5044FF56D214}"/>
                </a:ext>
              </a:extLst>
            </p:cNvPr>
            <p:cNvSpPr/>
            <p:nvPr/>
          </p:nvSpPr>
          <p:spPr>
            <a:xfrm>
              <a:off x="3639813" y="56839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CBCB967-5B00-41F7-3B60-88B84B215301}"/>
                </a:ext>
              </a:extLst>
            </p:cNvPr>
            <p:cNvSpPr/>
            <p:nvPr/>
          </p:nvSpPr>
          <p:spPr>
            <a:xfrm>
              <a:off x="3639813" y="56556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946635A5-4BDE-D578-2268-DFCCA60862B1}"/>
                </a:ext>
              </a:extLst>
            </p:cNvPr>
            <p:cNvSpPr/>
            <p:nvPr/>
          </p:nvSpPr>
          <p:spPr>
            <a:xfrm>
              <a:off x="3639813" y="56272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4145A038-1954-E691-541F-D1883E11C9BC}"/>
                </a:ext>
              </a:extLst>
            </p:cNvPr>
            <p:cNvSpPr/>
            <p:nvPr/>
          </p:nvSpPr>
          <p:spPr>
            <a:xfrm>
              <a:off x="3639813" y="55989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943464F4-17CA-575B-37A1-97E1A6A5B1E9}"/>
                </a:ext>
              </a:extLst>
            </p:cNvPr>
            <p:cNvSpPr/>
            <p:nvPr/>
          </p:nvSpPr>
          <p:spPr>
            <a:xfrm>
              <a:off x="3639813" y="55705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F791E623-793E-7B5F-3652-C20B18ED9BDF}"/>
                </a:ext>
              </a:extLst>
            </p:cNvPr>
            <p:cNvSpPr/>
            <p:nvPr/>
          </p:nvSpPr>
          <p:spPr>
            <a:xfrm>
              <a:off x="3639813" y="55421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1B4E3FE1-9EC3-438E-280A-14E4C61F9C7E}"/>
                </a:ext>
              </a:extLst>
            </p:cNvPr>
            <p:cNvSpPr/>
            <p:nvPr/>
          </p:nvSpPr>
          <p:spPr>
            <a:xfrm>
              <a:off x="3639813" y="55138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A8F117E9-7BD8-C498-4205-8A4DC8D3A33C}"/>
                </a:ext>
              </a:extLst>
            </p:cNvPr>
            <p:cNvSpPr/>
            <p:nvPr/>
          </p:nvSpPr>
          <p:spPr>
            <a:xfrm>
              <a:off x="3639813" y="54854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732315B9-43A4-897D-D8A3-6983A418977A}"/>
                </a:ext>
              </a:extLst>
            </p:cNvPr>
            <p:cNvSpPr/>
            <p:nvPr/>
          </p:nvSpPr>
          <p:spPr>
            <a:xfrm>
              <a:off x="3639813" y="54571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4F9EA6A-710F-FF18-740C-62799E4DD938}"/>
                </a:ext>
              </a:extLst>
            </p:cNvPr>
            <p:cNvSpPr/>
            <p:nvPr/>
          </p:nvSpPr>
          <p:spPr>
            <a:xfrm>
              <a:off x="3639813" y="54287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0982817B-97C3-CBB2-BF45-5044533D5456}"/>
                </a:ext>
              </a:extLst>
            </p:cNvPr>
            <p:cNvSpPr/>
            <p:nvPr/>
          </p:nvSpPr>
          <p:spPr>
            <a:xfrm>
              <a:off x="3639813" y="54004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8CEC2540-FC17-8139-F61D-5ADD7872FA6A}"/>
                </a:ext>
              </a:extLst>
            </p:cNvPr>
            <p:cNvSpPr/>
            <p:nvPr/>
          </p:nvSpPr>
          <p:spPr>
            <a:xfrm>
              <a:off x="3639813" y="53720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B4513F0-668B-15A0-8586-65CA422C7EBF}"/>
                </a:ext>
              </a:extLst>
            </p:cNvPr>
            <p:cNvSpPr/>
            <p:nvPr/>
          </p:nvSpPr>
          <p:spPr>
            <a:xfrm>
              <a:off x="3639813" y="53436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C84FCFCF-4F8B-E833-82C5-48D4C271D65A}"/>
                </a:ext>
              </a:extLst>
            </p:cNvPr>
            <p:cNvSpPr/>
            <p:nvPr/>
          </p:nvSpPr>
          <p:spPr>
            <a:xfrm>
              <a:off x="3639813" y="53153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72B59AB8-BC10-C3E4-26A4-73388A2BD06B}"/>
                </a:ext>
              </a:extLst>
            </p:cNvPr>
            <p:cNvSpPr/>
            <p:nvPr/>
          </p:nvSpPr>
          <p:spPr>
            <a:xfrm>
              <a:off x="3639813" y="52869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5950EF13-050A-EA1B-5F0D-D2D6D07A0F6B}"/>
                </a:ext>
              </a:extLst>
            </p:cNvPr>
            <p:cNvSpPr/>
            <p:nvPr/>
          </p:nvSpPr>
          <p:spPr>
            <a:xfrm>
              <a:off x="3639813" y="52586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FE55F61E-CA7B-7905-7354-F77912C8A1C5}"/>
                </a:ext>
              </a:extLst>
            </p:cNvPr>
            <p:cNvSpPr/>
            <p:nvPr/>
          </p:nvSpPr>
          <p:spPr>
            <a:xfrm>
              <a:off x="3639813" y="52302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9" name="Freeform: Shape 2278">
              <a:extLst>
                <a:ext uri="{FF2B5EF4-FFF2-40B4-BE49-F238E27FC236}">
                  <a16:creationId xmlns:a16="http://schemas.microsoft.com/office/drawing/2014/main" id="{F5B3713C-2712-6E3B-3687-10D4A970DB5F}"/>
                </a:ext>
              </a:extLst>
            </p:cNvPr>
            <p:cNvSpPr/>
            <p:nvPr/>
          </p:nvSpPr>
          <p:spPr>
            <a:xfrm>
              <a:off x="3639813" y="52019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815E4339-4259-4288-68C6-01D051A7E708}"/>
                </a:ext>
              </a:extLst>
            </p:cNvPr>
            <p:cNvSpPr/>
            <p:nvPr/>
          </p:nvSpPr>
          <p:spPr>
            <a:xfrm>
              <a:off x="3639813" y="51735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0F97F812-4C4E-87B3-3396-8B9CFEA731E4}"/>
                </a:ext>
              </a:extLst>
            </p:cNvPr>
            <p:cNvSpPr/>
            <p:nvPr/>
          </p:nvSpPr>
          <p:spPr>
            <a:xfrm>
              <a:off x="3639813" y="51451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320070C9-0D36-B6BF-29AC-D51AAEE76BCA}"/>
                </a:ext>
              </a:extLst>
            </p:cNvPr>
            <p:cNvSpPr/>
            <p:nvPr/>
          </p:nvSpPr>
          <p:spPr>
            <a:xfrm>
              <a:off x="3639813" y="51167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DC15E57-BC80-CC9D-D399-74691247DF14}"/>
                </a:ext>
              </a:extLst>
            </p:cNvPr>
            <p:cNvSpPr/>
            <p:nvPr/>
          </p:nvSpPr>
          <p:spPr>
            <a:xfrm>
              <a:off x="3639813" y="50884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068AC226-647F-88E2-7CE4-F4FDEDA578BD}"/>
                </a:ext>
              </a:extLst>
            </p:cNvPr>
            <p:cNvSpPr/>
            <p:nvPr/>
          </p:nvSpPr>
          <p:spPr>
            <a:xfrm>
              <a:off x="3639813" y="50600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5208BFE2-5821-2DCA-2674-3A3D4BE2B3B2}"/>
                </a:ext>
              </a:extLst>
            </p:cNvPr>
            <p:cNvSpPr/>
            <p:nvPr/>
          </p:nvSpPr>
          <p:spPr>
            <a:xfrm>
              <a:off x="3639813" y="50317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661FFD64-F8A3-D886-AC06-DE13421BEFF4}"/>
                </a:ext>
              </a:extLst>
            </p:cNvPr>
            <p:cNvSpPr/>
            <p:nvPr/>
          </p:nvSpPr>
          <p:spPr>
            <a:xfrm>
              <a:off x="3639813" y="50033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4A8057BE-1609-9DF0-63A5-B334360ABCD6}"/>
                </a:ext>
              </a:extLst>
            </p:cNvPr>
            <p:cNvSpPr/>
            <p:nvPr/>
          </p:nvSpPr>
          <p:spPr>
            <a:xfrm>
              <a:off x="3639813" y="49749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0A150299-E13D-6F70-E4AC-66383EFFD0B3}"/>
                </a:ext>
              </a:extLst>
            </p:cNvPr>
            <p:cNvSpPr/>
            <p:nvPr/>
          </p:nvSpPr>
          <p:spPr>
            <a:xfrm>
              <a:off x="3639813" y="49466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F5C4B2BB-E2C4-1F92-71D4-BBBF6DA92414}"/>
                </a:ext>
              </a:extLst>
            </p:cNvPr>
            <p:cNvSpPr/>
            <p:nvPr/>
          </p:nvSpPr>
          <p:spPr>
            <a:xfrm>
              <a:off x="3639813" y="49182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2A0E97BD-7C63-705C-4F14-31430E0E27C6}"/>
                </a:ext>
              </a:extLst>
            </p:cNvPr>
            <p:cNvSpPr/>
            <p:nvPr/>
          </p:nvSpPr>
          <p:spPr>
            <a:xfrm>
              <a:off x="3639813" y="48899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F38D3E95-9B2E-64CE-C5CE-2732BF36F663}"/>
                </a:ext>
              </a:extLst>
            </p:cNvPr>
            <p:cNvSpPr/>
            <p:nvPr/>
          </p:nvSpPr>
          <p:spPr>
            <a:xfrm>
              <a:off x="3639813" y="48615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AD390FE4-A423-DA91-0ADC-F320E8015004}"/>
                </a:ext>
              </a:extLst>
            </p:cNvPr>
            <p:cNvSpPr/>
            <p:nvPr/>
          </p:nvSpPr>
          <p:spPr>
            <a:xfrm>
              <a:off x="3639813" y="48332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1D92FFEF-FDC3-AC0E-9EBE-2D82AE0D5D92}"/>
                </a:ext>
              </a:extLst>
            </p:cNvPr>
            <p:cNvSpPr/>
            <p:nvPr/>
          </p:nvSpPr>
          <p:spPr>
            <a:xfrm>
              <a:off x="3639813" y="48048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88BADB35-8F62-4878-6CE8-276A91647135}"/>
                </a:ext>
              </a:extLst>
            </p:cNvPr>
            <p:cNvSpPr/>
            <p:nvPr/>
          </p:nvSpPr>
          <p:spPr>
            <a:xfrm>
              <a:off x="3639813" y="47764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6074A732-F465-9CDC-ACF7-4D0370F0C3F4}"/>
                </a:ext>
              </a:extLst>
            </p:cNvPr>
            <p:cNvSpPr/>
            <p:nvPr/>
          </p:nvSpPr>
          <p:spPr>
            <a:xfrm>
              <a:off x="3639813" y="47481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6" name="Freeform: Shape 2295">
              <a:extLst>
                <a:ext uri="{FF2B5EF4-FFF2-40B4-BE49-F238E27FC236}">
                  <a16:creationId xmlns:a16="http://schemas.microsoft.com/office/drawing/2014/main" id="{BE795D64-FA8A-768C-4127-ECEFD6D28A80}"/>
                </a:ext>
              </a:extLst>
            </p:cNvPr>
            <p:cNvSpPr/>
            <p:nvPr/>
          </p:nvSpPr>
          <p:spPr>
            <a:xfrm>
              <a:off x="3639813" y="47197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8B0D2868-7317-5A1B-30C7-9BC50B05C9F1}"/>
                </a:ext>
              </a:extLst>
            </p:cNvPr>
            <p:cNvSpPr/>
            <p:nvPr/>
          </p:nvSpPr>
          <p:spPr>
            <a:xfrm>
              <a:off x="3639813" y="46914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23B22BE8-EB19-5076-2886-A718318B84B1}"/>
                </a:ext>
              </a:extLst>
            </p:cNvPr>
            <p:cNvSpPr/>
            <p:nvPr/>
          </p:nvSpPr>
          <p:spPr>
            <a:xfrm>
              <a:off x="3639813" y="46630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C06F616-2D31-2822-18E6-7D902BEA9AE4}"/>
                </a:ext>
              </a:extLst>
            </p:cNvPr>
            <p:cNvSpPr/>
            <p:nvPr/>
          </p:nvSpPr>
          <p:spPr>
            <a:xfrm>
              <a:off x="3639813" y="46346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A370610C-7B8C-8A5B-3491-AD52A16BEDE0}"/>
                </a:ext>
              </a:extLst>
            </p:cNvPr>
            <p:cNvSpPr/>
            <p:nvPr/>
          </p:nvSpPr>
          <p:spPr>
            <a:xfrm>
              <a:off x="3639813" y="46063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E51EFABB-B96E-BAE3-5AF8-9E0BDA622A53}"/>
                </a:ext>
              </a:extLst>
            </p:cNvPr>
            <p:cNvSpPr/>
            <p:nvPr/>
          </p:nvSpPr>
          <p:spPr>
            <a:xfrm>
              <a:off x="3639813" y="45779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954CD492-ED2C-8429-AD67-660573A91C68}"/>
                </a:ext>
              </a:extLst>
            </p:cNvPr>
            <p:cNvSpPr/>
            <p:nvPr/>
          </p:nvSpPr>
          <p:spPr>
            <a:xfrm>
              <a:off x="3639813" y="45496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7CA14A75-3262-CE60-4319-AD6251114341}"/>
                </a:ext>
              </a:extLst>
            </p:cNvPr>
            <p:cNvSpPr/>
            <p:nvPr/>
          </p:nvSpPr>
          <p:spPr>
            <a:xfrm>
              <a:off x="3639813" y="45212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5340E1E7-A1E4-8A71-8220-BF9E15CA8B50}"/>
                </a:ext>
              </a:extLst>
            </p:cNvPr>
            <p:cNvSpPr/>
            <p:nvPr/>
          </p:nvSpPr>
          <p:spPr>
            <a:xfrm>
              <a:off x="3639813" y="44929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E4123F8B-DB09-A2EC-577F-472854288762}"/>
                </a:ext>
              </a:extLst>
            </p:cNvPr>
            <p:cNvSpPr/>
            <p:nvPr/>
          </p:nvSpPr>
          <p:spPr>
            <a:xfrm>
              <a:off x="3639813" y="44645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33F71CC2-08F8-3246-EDE1-CBDAF26607B0}"/>
                </a:ext>
              </a:extLst>
            </p:cNvPr>
            <p:cNvSpPr/>
            <p:nvPr/>
          </p:nvSpPr>
          <p:spPr>
            <a:xfrm>
              <a:off x="3639813" y="44361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2B0B9415-59CD-A9D3-862C-14931292160A}"/>
                </a:ext>
              </a:extLst>
            </p:cNvPr>
            <p:cNvSpPr/>
            <p:nvPr/>
          </p:nvSpPr>
          <p:spPr>
            <a:xfrm>
              <a:off x="3639813" y="44078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0027D131-55BD-D74B-3902-D25F769D9E8D}"/>
                </a:ext>
              </a:extLst>
            </p:cNvPr>
            <p:cNvSpPr/>
            <p:nvPr/>
          </p:nvSpPr>
          <p:spPr>
            <a:xfrm>
              <a:off x="3639813" y="43794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EB98D83B-8C2F-D6B7-39D8-F1716E203A64}"/>
                </a:ext>
              </a:extLst>
            </p:cNvPr>
            <p:cNvSpPr/>
            <p:nvPr/>
          </p:nvSpPr>
          <p:spPr>
            <a:xfrm>
              <a:off x="3639813" y="43511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C71ED6C2-4F0A-C493-D9FC-04B5B58C6F5D}"/>
                </a:ext>
              </a:extLst>
            </p:cNvPr>
            <p:cNvSpPr/>
            <p:nvPr/>
          </p:nvSpPr>
          <p:spPr>
            <a:xfrm>
              <a:off x="3639813" y="43227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3E8C027E-E6D8-5A04-FBF8-B6910C24A337}"/>
                </a:ext>
              </a:extLst>
            </p:cNvPr>
            <p:cNvSpPr/>
            <p:nvPr/>
          </p:nvSpPr>
          <p:spPr>
            <a:xfrm>
              <a:off x="3639813" y="42944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2D4E9038-DB54-4697-1584-7155D835B192}"/>
                </a:ext>
              </a:extLst>
            </p:cNvPr>
            <p:cNvSpPr/>
            <p:nvPr/>
          </p:nvSpPr>
          <p:spPr>
            <a:xfrm>
              <a:off x="3639813" y="42660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9C328BBE-457D-C3D0-383C-094C905E75DE}"/>
                </a:ext>
              </a:extLst>
            </p:cNvPr>
            <p:cNvSpPr/>
            <p:nvPr/>
          </p:nvSpPr>
          <p:spPr>
            <a:xfrm>
              <a:off x="3639813" y="42376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4162032C-56E7-1AD1-C983-09AB212BD7DB}"/>
                </a:ext>
              </a:extLst>
            </p:cNvPr>
            <p:cNvSpPr/>
            <p:nvPr/>
          </p:nvSpPr>
          <p:spPr>
            <a:xfrm>
              <a:off x="3639813" y="42093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5" name="Freeform: Shape 2314">
              <a:extLst>
                <a:ext uri="{FF2B5EF4-FFF2-40B4-BE49-F238E27FC236}">
                  <a16:creationId xmlns:a16="http://schemas.microsoft.com/office/drawing/2014/main" id="{DF76EE77-B36A-ECFA-2100-8314120027E8}"/>
                </a:ext>
              </a:extLst>
            </p:cNvPr>
            <p:cNvSpPr/>
            <p:nvPr/>
          </p:nvSpPr>
          <p:spPr>
            <a:xfrm>
              <a:off x="3639813" y="41809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1A085BB4-7F16-453B-3007-A289F8D1557E}"/>
                </a:ext>
              </a:extLst>
            </p:cNvPr>
            <p:cNvSpPr/>
            <p:nvPr/>
          </p:nvSpPr>
          <p:spPr>
            <a:xfrm>
              <a:off x="3639813" y="41526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55677F53-2397-CB7E-C4E0-07B8A58FCE55}"/>
                </a:ext>
              </a:extLst>
            </p:cNvPr>
            <p:cNvSpPr/>
            <p:nvPr/>
          </p:nvSpPr>
          <p:spPr>
            <a:xfrm>
              <a:off x="3639813" y="41242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F7E074D8-D64D-F7F9-D10F-F1FB99289D24}"/>
                </a:ext>
              </a:extLst>
            </p:cNvPr>
            <p:cNvSpPr/>
            <p:nvPr/>
          </p:nvSpPr>
          <p:spPr>
            <a:xfrm>
              <a:off x="3639813" y="40958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B781C037-02D5-9495-F93F-79324DEC5F36}"/>
                </a:ext>
              </a:extLst>
            </p:cNvPr>
            <p:cNvSpPr/>
            <p:nvPr/>
          </p:nvSpPr>
          <p:spPr>
            <a:xfrm>
              <a:off x="3639813" y="40674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08544174-8BA2-F7F5-737F-0DC4C4CAA88C}"/>
                </a:ext>
              </a:extLst>
            </p:cNvPr>
            <p:cNvSpPr/>
            <p:nvPr/>
          </p:nvSpPr>
          <p:spPr>
            <a:xfrm>
              <a:off x="3639813" y="40391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138DD30D-9FED-2D1A-1827-3FAAB0DB8F33}"/>
                </a:ext>
              </a:extLst>
            </p:cNvPr>
            <p:cNvSpPr/>
            <p:nvPr/>
          </p:nvSpPr>
          <p:spPr>
            <a:xfrm>
              <a:off x="3639813" y="40107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6C048428-5FBB-7E6D-30E4-497FBC2C5FE5}"/>
                </a:ext>
              </a:extLst>
            </p:cNvPr>
            <p:cNvSpPr/>
            <p:nvPr/>
          </p:nvSpPr>
          <p:spPr>
            <a:xfrm>
              <a:off x="3639813" y="39824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C9099DEB-0029-3983-F964-0461ACDEDD13}"/>
                </a:ext>
              </a:extLst>
            </p:cNvPr>
            <p:cNvSpPr/>
            <p:nvPr/>
          </p:nvSpPr>
          <p:spPr>
            <a:xfrm>
              <a:off x="3639813" y="395405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BFA13C24-778A-BE57-03D3-09F9BAC2737F}"/>
                </a:ext>
              </a:extLst>
            </p:cNvPr>
            <p:cNvSpPr/>
            <p:nvPr/>
          </p:nvSpPr>
          <p:spPr>
            <a:xfrm>
              <a:off x="3639813" y="39256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AB2E55B4-ECAD-5911-1519-45AA4F60EC43}"/>
                </a:ext>
              </a:extLst>
            </p:cNvPr>
            <p:cNvSpPr/>
            <p:nvPr/>
          </p:nvSpPr>
          <p:spPr>
            <a:xfrm>
              <a:off x="3639813" y="38973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7F8C1AB3-FB25-E45D-F3FC-CF86AF323497}"/>
                </a:ext>
              </a:extLst>
            </p:cNvPr>
            <p:cNvSpPr/>
            <p:nvPr/>
          </p:nvSpPr>
          <p:spPr>
            <a:xfrm>
              <a:off x="3639813" y="38689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707FA676-40FA-5434-0A7B-BCC271F0313E}"/>
                </a:ext>
              </a:extLst>
            </p:cNvPr>
            <p:cNvSpPr/>
            <p:nvPr/>
          </p:nvSpPr>
          <p:spPr>
            <a:xfrm>
              <a:off x="3639813" y="38406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F8D07E78-C307-38D2-D0F8-ED8629CB6D7B}"/>
                </a:ext>
              </a:extLst>
            </p:cNvPr>
            <p:cNvSpPr/>
            <p:nvPr/>
          </p:nvSpPr>
          <p:spPr>
            <a:xfrm>
              <a:off x="3639813" y="38122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C2FE9E13-AC40-D93A-14BF-DBC323F742C5}"/>
                </a:ext>
              </a:extLst>
            </p:cNvPr>
            <p:cNvSpPr/>
            <p:nvPr/>
          </p:nvSpPr>
          <p:spPr>
            <a:xfrm>
              <a:off x="3639813" y="37839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D52BD975-C415-7BE2-E139-0AFC0789854F}"/>
                </a:ext>
              </a:extLst>
            </p:cNvPr>
            <p:cNvSpPr/>
            <p:nvPr/>
          </p:nvSpPr>
          <p:spPr>
            <a:xfrm>
              <a:off x="3639813" y="37555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4F0C54-6196-8B54-D36B-CB0D30025C9A}"/>
                </a:ext>
              </a:extLst>
            </p:cNvPr>
            <p:cNvSpPr/>
            <p:nvPr/>
          </p:nvSpPr>
          <p:spPr>
            <a:xfrm>
              <a:off x="3639813" y="37271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F5A13623-3D05-84AE-BFBD-E43227AF4FB7}"/>
                </a:ext>
              </a:extLst>
            </p:cNvPr>
            <p:cNvSpPr/>
            <p:nvPr/>
          </p:nvSpPr>
          <p:spPr>
            <a:xfrm>
              <a:off x="3639813" y="36988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9B0FCAD8-B1F5-BBF7-2FB8-03AE7E8F39AB}"/>
                </a:ext>
              </a:extLst>
            </p:cNvPr>
            <p:cNvSpPr/>
            <p:nvPr/>
          </p:nvSpPr>
          <p:spPr>
            <a:xfrm>
              <a:off x="3639813" y="36704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71B196CD-7B06-ACCF-2DB2-FD8708F08C28}"/>
                </a:ext>
              </a:extLst>
            </p:cNvPr>
            <p:cNvSpPr/>
            <p:nvPr/>
          </p:nvSpPr>
          <p:spPr>
            <a:xfrm>
              <a:off x="3639813" y="36421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AFD4DCD6-E7E7-CF34-7B6E-CE8906ECA8C6}"/>
                </a:ext>
              </a:extLst>
            </p:cNvPr>
            <p:cNvSpPr/>
            <p:nvPr/>
          </p:nvSpPr>
          <p:spPr>
            <a:xfrm>
              <a:off x="3639813" y="36137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34547F7A-AE5F-AD56-4745-D63289A56879}"/>
                </a:ext>
              </a:extLst>
            </p:cNvPr>
            <p:cNvSpPr/>
            <p:nvPr/>
          </p:nvSpPr>
          <p:spPr>
            <a:xfrm>
              <a:off x="3639813" y="35854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975EC737-3D29-4E67-C96C-931E6F104E9D}"/>
                </a:ext>
              </a:extLst>
            </p:cNvPr>
            <p:cNvSpPr/>
            <p:nvPr/>
          </p:nvSpPr>
          <p:spPr>
            <a:xfrm>
              <a:off x="3639813" y="35570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F4E30F2A-A491-52F8-8C9A-0FF96FB43BC4}"/>
                </a:ext>
              </a:extLst>
            </p:cNvPr>
            <p:cNvSpPr/>
            <p:nvPr/>
          </p:nvSpPr>
          <p:spPr>
            <a:xfrm>
              <a:off x="3639813" y="35286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706F6CBE-2CC2-ECB0-90A4-5E132FF50984}"/>
                </a:ext>
              </a:extLst>
            </p:cNvPr>
            <p:cNvSpPr/>
            <p:nvPr/>
          </p:nvSpPr>
          <p:spPr>
            <a:xfrm>
              <a:off x="3639813" y="35003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34331D14-59B8-DCC4-8C5A-59B590239632}"/>
                </a:ext>
              </a:extLst>
            </p:cNvPr>
            <p:cNvSpPr/>
            <p:nvPr/>
          </p:nvSpPr>
          <p:spPr>
            <a:xfrm>
              <a:off x="3639813" y="34719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B85B3934-094C-5051-1ADE-4579BCB6694E}"/>
                </a:ext>
              </a:extLst>
            </p:cNvPr>
            <p:cNvSpPr/>
            <p:nvPr/>
          </p:nvSpPr>
          <p:spPr>
            <a:xfrm>
              <a:off x="3639813" y="34436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C2307F76-8BAC-DC34-864E-EEB16F5A1077}"/>
                </a:ext>
              </a:extLst>
            </p:cNvPr>
            <p:cNvSpPr/>
            <p:nvPr/>
          </p:nvSpPr>
          <p:spPr>
            <a:xfrm>
              <a:off x="3639813" y="34152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7861E678-4D91-611E-B197-0A761C54F659}"/>
                </a:ext>
              </a:extLst>
            </p:cNvPr>
            <p:cNvSpPr/>
            <p:nvPr/>
          </p:nvSpPr>
          <p:spPr>
            <a:xfrm>
              <a:off x="3639813" y="33868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99E01DAE-0C8C-011C-EDDE-6A57CA73D7B8}"/>
                </a:ext>
              </a:extLst>
            </p:cNvPr>
            <p:cNvSpPr/>
            <p:nvPr/>
          </p:nvSpPr>
          <p:spPr>
            <a:xfrm>
              <a:off x="3639813" y="33585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1CE564C4-342A-867D-8844-4633CB85D0D3}"/>
                </a:ext>
              </a:extLst>
            </p:cNvPr>
            <p:cNvSpPr/>
            <p:nvPr/>
          </p:nvSpPr>
          <p:spPr>
            <a:xfrm>
              <a:off x="3639813" y="33301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6" name="Freeform: Shape 2345">
              <a:extLst>
                <a:ext uri="{FF2B5EF4-FFF2-40B4-BE49-F238E27FC236}">
                  <a16:creationId xmlns:a16="http://schemas.microsoft.com/office/drawing/2014/main" id="{21BC46E9-29A3-4AFD-433A-AD59E5F9D9EC}"/>
                </a:ext>
              </a:extLst>
            </p:cNvPr>
            <p:cNvSpPr/>
            <p:nvPr/>
          </p:nvSpPr>
          <p:spPr>
            <a:xfrm>
              <a:off x="3639813" y="33018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9B9288C4-1F73-6C98-5E15-01C4A876627D}"/>
                </a:ext>
              </a:extLst>
            </p:cNvPr>
            <p:cNvSpPr/>
            <p:nvPr/>
          </p:nvSpPr>
          <p:spPr>
            <a:xfrm>
              <a:off x="3639813" y="32734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FD3A0580-B3DB-214C-D4E1-44958A1F2F17}"/>
                </a:ext>
              </a:extLst>
            </p:cNvPr>
            <p:cNvSpPr/>
            <p:nvPr/>
          </p:nvSpPr>
          <p:spPr>
            <a:xfrm>
              <a:off x="3639813" y="32451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977C612E-AB64-80B3-B0C4-C677FEBCA654}"/>
                </a:ext>
              </a:extLst>
            </p:cNvPr>
            <p:cNvSpPr/>
            <p:nvPr/>
          </p:nvSpPr>
          <p:spPr>
            <a:xfrm>
              <a:off x="3639813" y="32167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2BE3605E-89B8-8877-FFA3-BB48CC90817E}"/>
                </a:ext>
              </a:extLst>
            </p:cNvPr>
            <p:cNvSpPr/>
            <p:nvPr/>
          </p:nvSpPr>
          <p:spPr>
            <a:xfrm>
              <a:off x="3639813" y="31883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D9CCB7B4-6156-16E5-A461-2C8277109549}"/>
                </a:ext>
              </a:extLst>
            </p:cNvPr>
            <p:cNvSpPr/>
            <p:nvPr/>
          </p:nvSpPr>
          <p:spPr>
            <a:xfrm>
              <a:off x="3639813" y="31600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94FFCA31-BDB1-D20C-DB63-85B3C1183990}"/>
                </a:ext>
              </a:extLst>
            </p:cNvPr>
            <p:cNvSpPr/>
            <p:nvPr/>
          </p:nvSpPr>
          <p:spPr>
            <a:xfrm>
              <a:off x="3639813" y="31316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C44FE6D7-477A-4855-8EBB-6D91D3741BDF}"/>
                </a:ext>
              </a:extLst>
            </p:cNvPr>
            <p:cNvSpPr/>
            <p:nvPr/>
          </p:nvSpPr>
          <p:spPr>
            <a:xfrm>
              <a:off x="3639813" y="31033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D11F04AC-9364-A6CA-E485-28E2C4956A74}"/>
                </a:ext>
              </a:extLst>
            </p:cNvPr>
            <p:cNvSpPr/>
            <p:nvPr/>
          </p:nvSpPr>
          <p:spPr>
            <a:xfrm>
              <a:off x="3639813" y="30749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FA9D09FE-0719-8F6A-E0A2-0DB52B6DBD5C}"/>
                </a:ext>
              </a:extLst>
            </p:cNvPr>
            <p:cNvSpPr/>
            <p:nvPr/>
          </p:nvSpPr>
          <p:spPr>
            <a:xfrm>
              <a:off x="3639813" y="30466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AB8A4C70-3E80-FDF3-E216-8589FA7F8FFF}"/>
                </a:ext>
              </a:extLst>
            </p:cNvPr>
            <p:cNvSpPr/>
            <p:nvPr/>
          </p:nvSpPr>
          <p:spPr>
            <a:xfrm>
              <a:off x="3639813" y="30181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E8AD11EA-679C-D03F-4552-0C9AB1D0664C}"/>
                </a:ext>
              </a:extLst>
            </p:cNvPr>
            <p:cNvSpPr/>
            <p:nvPr/>
          </p:nvSpPr>
          <p:spPr>
            <a:xfrm>
              <a:off x="3639813" y="29898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A735E4E6-F00B-073D-E440-98017ABBBBC8}"/>
                </a:ext>
              </a:extLst>
            </p:cNvPr>
            <p:cNvSpPr/>
            <p:nvPr/>
          </p:nvSpPr>
          <p:spPr>
            <a:xfrm>
              <a:off x="3639813" y="29614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5B7DA390-696D-2D98-2DC5-7DA69DB89EE2}"/>
                </a:ext>
              </a:extLst>
            </p:cNvPr>
            <p:cNvSpPr/>
            <p:nvPr/>
          </p:nvSpPr>
          <p:spPr>
            <a:xfrm>
              <a:off x="3639813" y="29331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4B688B4D-2029-4DDC-C22B-90E108D989BF}"/>
                </a:ext>
              </a:extLst>
            </p:cNvPr>
            <p:cNvSpPr/>
            <p:nvPr/>
          </p:nvSpPr>
          <p:spPr>
            <a:xfrm>
              <a:off x="3639813" y="29047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6196C236-DFCA-11B6-4C58-50D82E6D83CE}"/>
                </a:ext>
              </a:extLst>
            </p:cNvPr>
            <p:cNvSpPr/>
            <p:nvPr/>
          </p:nvSpPr>
          <p:spPr>
            <a:xfrm>
              <a:off x="3639813" y="28764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C7253B8C-C642-350A-69E1-4058E211A32C}"/>
                </a:ext>
              </a:extLst>
            </p:cNvPr>
            <p:cNvSpPr/>
            <p:nvPr/>
          </p:nvSpPr>
          <p:spPr>
            <a:xfrm>
              <a:off x="3639813" y="28480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24A45BF9-C8F2-FFE5-8EA7-994CE76EE818}"/>
                </a:ext>
              </a:extLst>
            </p:cNvPr>
            <p:cNvSpPr/>
            <p:nvPr/>
          </p:nvSpPr>
          <p:spPr>
            <a:xfrm>
              <a:off x="3639813" y="28196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6D6357B5-8B74-8F6A-31EF-198F18281D7F}"/>
                </a:ext>
              </a:extLst>
            </p:cNvPr>
            <p:cNvSpPr/>
            <p:nvPr/>
          </p:nvSpPr>
          <p:spPr>
            <a:xfrm>
              <a:off x="3639813" y="27913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2DB34B59-0382-69CE-2CB3-C5230CD6DC28}"/>
                </a:ext>
              </a:extLst>
            </p:cNvPr>
            <p:cNvSpPr/>
            <p:nvPr/>
          </p:nvSpPr>
          <p:spPr>
            <a:xfrm>
              <a:off x="3639813" y="27629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825C0228-BAC2-3128-AB34-E4DEC2BC5E28}"/>
                </a:ext>
              </a:extLst>
            </p:cNvPr>
            <p:cNvSpPr/>
            <p:nvPr/>
          </p:nvSpPr>
          <p:spPr>
            <a:xfrm>
              <a:off x="3639813" y="27346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83AFDCB1-23BD-772C-7B3E-2A5167AF79E6}"/>
                </a:ext>
              </a:extLst>
            </p:cNvPr>
            <p:cNvSpPr/>
            <p:nvPr/>
          </p:nvSpPr>
          <p:spPr>
            <a:xfrm>
              <a:off x="3639813" y="27062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5A2FB8AD-F806-214B-99AB-D9B8FB473D19}"/>
                </a:ext>
              </a:extLst>
            </p:cNvPr>
            <p:cNvSpPr/>
            <p:nvPr/>
          </p:nvSpPr>
          <p:spPr>
            <a:xfrm>
              <a:off x="3639813" y="26778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0CFC7E8B-D6A3-70DA-C049-424C4A8A508D}"/>
                </a:ext>
              </a:extLst>
            </p:cNvPr>
            <p:cNvSpPr/>
            <p:nvPr/>
          </p:nvSpPr>
          <p:spPr>
            <a:xfrm>
              <a:off x="3639813" y="26495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F816AF48-B22F-20EF-AC13-85DE39374375}"/>
                </a:ext>
              </a:extLst>
            </p:cNvPr>
            <p:cNvSpPr/>
            <p:nvPr/>
          </p:nvSpPr>
          <p:spPr>
            <a:xfrm>
              <a:off x="3639813" y="26211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622D4ECB-E990-3F75-A684-118D2B3C543F}"/>
                </a:ext>
              </a:extLst>
            </p:cNvPr>
            <p:cNvSpPr/>
            <p:nvPr/>
          </p:nvSpPr>
          <p:spPr>
            <a:xfrm>
              <a:off x="3639813" y="25928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83E588D0-63DA-3174-5B41-C7D1C7A1CC73}"/>
                </a:ext>
              </a:extLst>
            </p:cNvPr>
            <p:cNvSpPr/>
            <p:nvPr/>
          </p:nvSpPr>
          <p:spPr>
            <a:xfrm>
              <a:off x="3639813" y="25644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B3964DC7-BF96-159A-CDEF-206389F13A82}"/>
                </a:ext>
              </a:extLst>
            </p:cNvPr>
            <p:cNvSpPr/>
            <p:nvPr/>
          </p:nvSpPr>
          <p:spPr>
            <a:xfrm>
              <a:off x="3639813" y="25361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929A28AF-3B18-A656-9F9B-C1B44D44F271}"/>
                </a:ext>
              </a:extLst>
            </p:cNvPr>
            <p:cNvSpPr/>
            <p:nvPr/>
          </p:nvSpPr>
          <p:spPr>
            <a:xfrm>
              <a:off x="3639813" y="25077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DB3690F3-AF8A-5E90-54F3-6B3D66FD60E6}"/>
                </a:ext>
              </a:extLst>
            </p:cNvPr>
            <p:cNvSpPr/>
            <p:nvPr/>
          </p:nvSpPr>
          <p:spPr>
            <a:xfrm>
              <a:off x="3639813" y="24793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EEE39D94-9F0F-2B56-698C-0A08E0D398F9}"/>
                </a:ext>
              </a:extLst>
            </p:cNvPr>
            <p:cNvSpPr/>
            <p:nvPr/>
          </p:nvSpPr>
          <p:spPr>
            <a:xfrm>
              <a:off x="3639813" y="24510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56884F7E-6425-2085-DB0F-2E5E2DB01503}"/>
                </a:ext>
              </a:extLst>
            </p:cNvPr>
            <p:cNvSpPr/>
            <p:nvPr/>
          </p:nvSpPr>
          <p:spPr>
            <a:xfrm>
              <a:off x="3639813" y="24226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742E5BA2-A630-A175-E42C-C53535C01DCE}"/>
                </a:ext>
              </a:extLst>
            </p:cNvPr>
            <p:cNvSpPr/>
            <p:nvPr/>
          </p:nvSpPr>
          <p:spPr>
            <a:xfrm>
              <a:off x="3639813" y="23943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DEF4253-3C78-963A-5236-B017B5B71F5C}"/>
                </a:ext>
              </a:extLst>
            </p:cNvPr>
            <p:cNvSpPr/>
            <p:nvPr/>
          </p:nvSpPr>
          <p:spPr>
            <a:xfrm>
              <a:off x="3639813" y="23659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82DD37E0-6D6B-5FB9-80CE-D0BFEB5B1217}"/>
                </a:ext>
              </a:extLst>
            </p:cNvPr>
            <p:cNvSpPr/>
            <p:nvPr/>
          </p:nvSpPr>
          <p:spPr>
            <a:xfrm>
              <a:off x="3639813" y="23376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B929A4B5-B3DF-089A-EDF4-A2BDAE6B3BC4}"/>
                </a:ext>
              </a:extLst>
            </p:cNvPr>
            <p:cNvSpPr/>
            <p:nvPr/>
          </p:nvSpPr>
          <p:spPr>
            <a:xfrm>
              <a:off x="3639813" y="23092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8E1EC6ED-A4F6-BD3E-0899-C57904AC2CE7}"/>
                </a:ext>
              </a:extLst>
            </p:cNvPr>
            <p:cNvSpPr/>
            <p:nvPr/>
          </p:nvSpPr>
          <p:spPr>
            <a:xfrm>
              <a:off x="3639813" y="22808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FF298014-930B-6704-ED1E-182AD81D4C89}"/>
                </a:ext>
              </a:extLst>
            </p:cNvPr>
            <p:cNvSpPr/>
            <p:nvPr/>
          </p:nvSpPr>
          <p:spPr>
            <a:xfrm>
              <a:off x="3639813" y="22525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3FEF3236-D224-9B12-292A-B771CC7CE99F}"/>
                </a:ext>
              </a:extLst>
            </p:cNvPr>
            <p:cNvSpPr/>
            <p:nvPr/>
          </p:nvSpPr>
          <p:spPr>
            <a:xfrm>
              <a:off x="3639813" y="22241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FC962E23-E7B8-B019-99E2-C2D1C624AA68}"/>
                </a:ext>
              </a:extLst>
            </p:cNvPr>
            <p:cNvSpPr/>
            <p:nvPr/>
          </p:nvSpPr>
          <p:spPr>
            <a:xfrm>
              <a:off x="3639813" y="21958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5E2C7E03-5332-FA00-FD30-5AC48C229445}"/>
                </a:ext>
              </a:extLst>
            </p:cNvPr>
            <p:cNvSpPr/>
            <p:nvPr/>
          </p:nvSpPr>
          <p:spPr>
            <a:xfrm>
              <a:off x="3639813" y="21674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C0166D53-8523-657C-A25E-B9E52EFD382B}"/>
                </a:ext>
              </a:extLst>
            </p:cNvPr>
            <p:cNvSpPr/>
            <p:nvPr/>
          </p:nvSpPr>
          <p:spPr>
            <a:xfrm>
              <a:off x="3639813" y="21390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FAE834EF-BEBB-3EFC-6080-E31A5A0ADDA8}"/>
                </a:ext>
              </a:extLst>
            </p:cNvPr>
            <p:cNvSpPr/>
            <p:nvPr/>
          </p:nvSpPr>
          <p:spPr>
            <a:xfrm>
              <a:off x="3639813" y="21107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C6B5ACB0-7D46-3785-5677-73B05ED10442}"/>
                </a:ext>
              </a:extLst>
            </p:cNvPr>
            <p:cNvSpPr/>
            <p:nvPr/>
          </p:nvSpPr>
          <p:spPr>
            <a:xfrm>
              <a:off x="3639813" y="20823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EC7B73A-4F38-CBFE-0D7E-F1FB174AC423}"/>
                </a:ext>
              </a:extLst>
            </p:cNvPr>
            <p:cNvSpPr/>
            <p:nvPr/>
          </p:nvSpPr>
          <p:spPr>
            <a:xfrm>
              <a:off x="3639813" y="20540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A4B3A054-07E2-A65A-1604-32CAFED09957}"/>
                </a:ext>
              </a:extLst>
            </p:cNvPr>
            <p:cNvSpPr/>
            <p:nvPr/>
          </p:nvSpPr>
          <p:spPr>
            <a:xfrm>
              <a:off x="3639813" y="20256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68D4A59-AE1B-C851-14E7-60682F20DED5}"/>
                </a:ext>
              </a:extLst>
            </p:cNvPr>
            <p:cNvSpPr/>
            <p:nvPr/>
          </p:nvSpPr>
          <p:spPr>
            <a:xfrm>
              <a:off x="3639813" y="19973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6477781B-B978-8663-BE74-BB3781AE0AE1}"/>
                </a:ext>
              </a:extLst>
            </p:cNvPr>
            <p:cNvSpPr/>
            <p:nvPr/>
          </p:nvSpPr>
          <p:spPr>
            <a:xfrm>
              <a:off x="3639813" y="19689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FF83905E-13B5-2ED5-65D5-1C1BB4F8A48A}"/>
                </a:ext>
              </a:extLst>
            </p:cNvPr>
            <p:cNvSpPr/>
            <p:nvPr/>
          </p:nvSpPr>
          <p:spPr>
            <a:xfrm>
              <a:off x="3639813" y="19405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B40A7F2B-94AE-DF3A-6C3A-892D3049FE06}"/>
                </a:ext>
              </a:extLst>
            </p:cNvPr>
            <p:cNvSpPr/>
            <p:nvPr/>
          </p:nvSpPr>
          <p:spPr>
            <a:xfrm>
              <a:off x="3639813" y="19121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6" name="Freeform: Shape 2395">
              <a:extLst>
                <a:ext uri="{FF2B5EF4-FFF2-40B4-BE49-F238E27FC236}">
                  <a16:creationId xmlns:a16="http://schemas.microsoft.com/office/drawing/2014/main" id="{3BD3BB77-08C4-9F76-8898-7E6E9F0B73C8}"/>
                </a:ext>
              </a:extLst>
            </p:cNvPr>
            <p:cNvSpPr/>
            <p:nvPr/>
          </p:nvSpPr>
          <p:spPr>
            <a:xfrm>
              <a:off x="3639813" y="18838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0F8B37EB-A042-14AF-EC2D-FCC52ECB2B32}"/>
                </a:ext>
              </a:extLst>
            </p:cNvPr>
            <p:cNvSpPr/>
            <p:nvPr/>
          </p:nvSpPr>
          <p:spPr>
            <a:xfrm>
              <a:off x="3639813" y="18554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0BF63A2C-E3A6-E97C-D446-5203B18734FF}"/>
                </a:ext>
              </a:extLst>
            </p:cNvPr>
            <p:cNvSpPr/>
            <p:nvPr/>
          </p:nvSpPr>
          <p:spPr>
            <a:xfrm>
              <a:off x="3639813" y="18271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9750762C-AD79-14C4-C3BD-5CA1CE4A748A}"/>
                </a:ext>
              </a:extLst>
            </p:cNvPr>
            <p:cNvSpPr/>
            <p:nvPr/>
          </p:nvSpPr>
          <p:spPr>
            <a:xfrm>
              <a:off x="3639813" y="17987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175194CB-0FA0-CDB5-7B7A-220B3D71ED04}"/>
                </a:ext>
              </a:extLst>
            </p:cNvPr>
            <p:cNvSpPr/>
            <p:nvPr/>
          </p:nvSpPr>
          <p:spPr>
            <a:xfrm>
              <a:off x="3639813" y="17703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F1BD4069-19C4-1ACA-83FF-0F5F95A1416F}"/>
                </a:ext>
              </a:extLst>
            </p:cNvPr>
            <p:cNvSpPr/>
            <p:nvPr/>
          </p:nvSpPr>
          <p:spPr>
            <a:xfrm>
              <a:off x="3639813" y="17420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44B054BA-A35C-362A-344E-F776FE73BD9E}"/>
                </a:ext>
              </a:extLst>
            </p:cNvPr>
            <p:cNvSpPr/>
            <p:nvPr/>
          </p:nvSpPr>
          <p:spPr>
            <a:xfrm>
              <a:off x="3639813" y="17136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7AB3293C-ED07-ED0B-637D-0706EC6F1FA0}"/>
                </a:ext>
              </a:extLst>
            </p:cNvPr>
            <p:cNvSpPr/>
            <p:nvPr/>
          </p:nvSpPr>
          <p:spPr>
            <a:xfrm>
              <a:off x="3639813" y="16853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76E81736-9EFF-BA79-AE3D-734E77FBA3A3}"/>
                </a:ext>
              </a:extLst>
            </p:cNvPr>
            <p:cNvSpPr/>
            <p:nvPr/>
          </p:nvSpPr>
          <p:spPr>
            <a:xfrm>
              <a:off x="3639813" y="16569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5398BF6A-960D-B225-3480-532809E95ED9}"/>
                </a:ext>
              </a:extLst>
            </p:cNvPr>
            <p:cNvSpPr/>
            <p:nvPr/>
          </p:nvSpPr>
          <p:spPr>
            <a:xfrm>
              <a:off x="3639813" y="16286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6" name="Freeform: Shape 2405">
              <a:extLst>
                <a:ext uri="{FF2B5EF4-FFF2-40B4-BE49-F238E27FC236}">
                  <a16:creationId xmlns:a16="http://schemas.microsoft.com/office/drawing/2014/main" id="{AF260902-5672-BF0F-9C73-E6CA3F4734BF}"/>
                </a:ext>
              </a:extLst>
            </p:cNvPr>
            <p:cNvSpPr/>
            <p:nvPr/>
          </p:nvSpPr>
          <p:spPr>
            <a:xfrm>
              <a:off x="3639813" y="16002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C42CF75F-693B-5AB7-11A7-BDA98C67D2F7}"/>
                </a:ext>
              </a:extLst>
            </p:cNvPr>
            <p:cNvSpPr/>
            <p:nvPr/>
          </p:nvSpPr>
          <p:spPr>
            <a:xfrm>
              <a:off x="3639813" y="15718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4D18668E-0BF6-A077-0D31-5417E5B3C8B2}"/>
                </a:ext>
              </a:extLst>
            </p:cNvPr>
            <p:cNvSpPr/>
            <p:nvPr/>
          </p:nvSpPr>
          <p:spPr>
            <a:xfrm>
              <a:off x="3639813" y="15435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2CB68991-547C-99D5-CA77-4AD5BDF3C6E0}"/>
                </a:ext>
              </a:extLst>
            </p:cNvPr>
            <p:cNvSpPr/>
            <p:nvPr/>
          </p:nvSpPr>
          <p:spPr>
            <a:xfrm>
              <a:off x="3639813" y="15151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FF36E3E1-38C7-4DC4-BFA8-509C1A4B6F4E}"/>
                </a:ext>
              </a:extLst>
            </p:cNvPr>
            <p:cNvSpPr/>
            <p:nvPr/>
          </p:nvSpPr>
          <p:spPr>
            <a:xfrm>
              <a:off x="3639813" y="14868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A092C0-6908-2B14-9416-54B2ABD285FE}"/>
                </a:ext>
              </a:extLst>
            </p:cNvPr>
            <p:cNvSpPr/>
            <p:nvPr/>
          </p:nvSpPr>
          <p:spPr>
            <a:xfrm>
              <a:off x="3639813" y="14584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4E39C26-68C9-2F16-CFAD-6A57C9574E83}"/>
                </a:ext>
              </a:extLst>
            </p:cNvPr>
            <p:cNvSpPr/>
            <p:nvPr/>
          </p:nvSpPr>
          <p:spPr>
            <a:xfrm>
              <a:off x="3639813" y="14301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D63F626E-EC42-82A6-77EE-84DE99B8C957}"/>
                </a:ext>
              </a:extLst>
            </p:cNvPr>
            <p:cNvSpPr/>
            <p:nvPr/>
          </p:nvSpPr>
          <p:spPr>
            <a:xfrm>
              <a:off x="3639813" y="14017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EE470014-0C12-580B-0D8E-8E0E67EC3BC0}"/>
                </a:ext>
              </a:extLst>
            </p:cNvPr>
            <p:cNvSpPr/>
            <p:nvPr/>
          </p:nvSpPr>
          <p:spPr>
            <a:xfrm>
              <a:off x="3639813" y="13733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5722B7AE-2DCE-CE6B-49F5-C6C58BD87F74}"/>
                </a:ext>
              </a:extLst>
            </p:cNvPr>
            <p:cNvSpPr/>
            <p:nvPr/>
          </p:nvSpPr>
          <p:spPr>
            <a:xfrm>
              <a:off x="3639813" y="13450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72EE8F94-0600-7870-14DC-40561AEA8F47}"/>
                </a:ext>
              </a:extLst>
            </p:cNvPr>
            <p:cNvSpPr/>
            <p:nvPr/>
          </p:nvSpPr>
          <p:spPr>
            <a:xfrm>
              <a:off x="3639813" y="13166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EB9AC21-D5A0-236C-E587-9ACFF289EF57}"/>
                </a:ext>
              </a:extLst>
            </p:cNvPr>
            <p:cNvSpPr/>
            <p:nvPr/>
          </p:nvSpPr>
          <p:spPr>
            <a:xfrm>
              <a:off x="3639813" y="12883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A052837F-AC38-D8FB-1EE0-27E61CFCB0C3}"/>
                </a:ext>
              </a:extLst>
            </p:cNvPr>
            <p:cNvSpPr/>
            <p:nvPr/>
          </p:nvSpPr>
          <p:spPr>
            <a:xfrm>
              <a:off x="3639813" y="12599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96F94271-3CD7-53B6-15A1-3AC16E879799}"/>
                </a:ext>
              </a:extLst>
            </p:cNvPr>
            <p:cNvSpPr/>
            <p:nvPr/>
          </p:nvSpPr>
          <p:spPr>
            <a:xfrm>
              <a:off x="3639813" y="123159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CE54D1B-3E53-F634-EF88-7FC261467A89}"/>
                </a:ext>
              </a:extLst>
            </p:cNvPr>
            <p:cNvSpPr/>
            <p:nvPr/>
          </p:nvSpPr>
          <p:spPr>
            <a:xfrm>
              <a:off x="3639813" y="120323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EACC2CD6-3884-94D2-FC35-0EE1E4040DC3}"/>
                </a:ext>
              </a:extLst>
            </p:cNvPr>
            <p:cNvSpPr/>
            <p:nvPr/>
          </p:nvSpPr>
          <p:spPr>
            <a:xfrm>
              <a:off x="3639813" y="117487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778CFAA4-1C45-561A-1F8C-C8BCA514A026}"/>
                </a:ext>
              </a:extLst>
            </p:cNvPr>
            <p:cNvSpPr/>
            <p:nvPr/>
          </p:nvSpPr>
          <p:spPr>
            <a:xfrm>
              <a:off x="3639813" y="114652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AA343838-8DC6-2EBE-EAC3-F714F2CC0059}"/>
                </a:ext>
              </a:extLst>
            </p:cNvPr>
            <p:cNvSpPr/>
            <p:nvPr/>
          </p:nvSpPr>
          <p:spPr>
            <a:xfrm>
              <a:off x="3639813" y="111816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57961E64-BE08-66EA-A4EE-EEE40745232A}"/>
                </a:ext>
              </a:extLst>
            </p:cNvPr>
            <p:cNvSpPr/>
            <p:nvPr/>
          </p:nvSpPr>
          <p:spPr>
            <a:xfrm>
              <a:off x="3639813" y="108980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AFFF7613-C005-BE33-4023-C6651D8E8568}"/>
                </a:ext>
              </a:extLst>
            </p:cNvPr>
            <p:cNvSpPr/>
            <p:nvPr/>
          </p:nvSpPr>
          <p:spPr>
            <a:xfrm>
              <a:off x="3639813" y="10614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950A7ACA-DAAA-47B6-0D75-9E08E0D777A6}"/>
                </a:ext>
              </a:extLst>
            </p:cNvPr>
            <p:cNvSpPr/>
            <p:nvPr/>
          </p:nvSpPr>
          <p:spPr>
            <a:xfrm>
              <a:off x="3639813" y="10330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B87EC135-85F0-5AA9-B0E0-E67BA8B61716}"/>
                </a:ext>
              </a:extLst>
            </p:cNvPr>
            <p:cNvSpPr/>
            <p:nvPr/>
          </p:nvSpPr>
          <p:spPr>
            <a:xfrm>
              <a:off x="3639813" y="10047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46E98265-55D5-A8F0-3E13-6A37A8D8D5D6}"/>
                </a:ext>
              </a:extLst>
            </p:cNvPr>
            <p:cNvSpPr/>
            <p:nvPr/>
          </p:nvSpPr>
          <p:spPr>
            <a:xfrm>
              <a:off x="3639813" y="9763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9" name="Freeform: Shape 2428">
              <a:extLst>
                <a:ext uri="{FF2B5EF4-FFF2-40B4-BE49-F238E27FC236}">
                  <a16:creationId xmlns:a16="http://schemas.microsoft.com/office/drawing/2014/main" id="{DA44B4C1-8487-95C4-90CF-91D2F7BD4B8C}"/>
                </a:ext>
              </a:extLst>
            </p:cNvPr>
            <p:cNvSpPr/>
            <p:nvPr/>
          </p:nvSpPr>
          <p:spPr>
            <a:xfrm>
              <a:off x="3639813" y="9480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2379CA16-C88A-C9B4-D6A0-6B3D7CA9CE26}"/>
                </a:ext>
              </a:extLst>
            </p:cNvPr>
            <p:cNvSpPr/>
            <p:nvPr/>
          </p:nvSpPr>
          <p:spPr>
            <a:xfrm>
              <a:off x="3639813" y="9196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3A6649EA-BC9D-3A88-39F2-5BA4F3BC42FA}"/>
                </a:ext>
              </a:extLst>
            </p:cNvPr>
            <p:cNvSpPr/>
            <p:nvPr/>
          </p:nvSpPr>
          <p:spPr>
            <a:xfrm>
              <a:off x="3639813" y="8912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3512CC0-23D1-6554-3524-8A98A5C6C47C}"/>
                </a:ext>
              </a:extLst>
            </p:cNvPr>
            <p:cNvSpPr/>
            <p:nvPr/>
          </p:nvSpPr>
          <p:spPr>
            <a:xfrm>
              <a:off x="3639813" y="8628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0FFD4AEA-DEEB-F85F-4029-4737BE64D921}"/>
                </a:ext>
              </a:extLst>
            </p:cNvPr>
            <p:cNvSpPr/>
            <p:nvPr/>
          </p:nvSpPr>
          <p:spPr>
            <a:xfrm>
              <a:off x="3639813" y="8345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2FC3A2F5-88D0-CE8D-D524-E660AF2E8975}"/>
                </a:ext>
              </a:extLst>
            </p:cNvPr>
            <p:cNvSpPr/>
            <p:nvPr/>
          </p:nvSpPr>
          <p:spPr>
            <a:xfrm>
              <a:off x="3639813" y="8061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4B1C53EA-3DE0-94A0-C336-940635A68062}"/>
                </a:ext>
              </a:extLst>
            </p:cNvPr>
            <p:cNvSpPr/>
            <p:nvPr/>
          </p:nvSpPr>
          <p:spPr>
            <a:xfrm>
              <a:off x="3639813" y="7778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CC08A3C8-CEB2-8CEB-D34E-AFD73F0FDB32}"/>
                </a:ext>
              </a:extLst>
            </p:cNvPr>
            <p:cNvSpPr/>
            <p:nvPr/>
          </p:nvSpPr>
          <p:spPr>
            <a:xfrm>
              <a:off x="3639813" y="7494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F0C9EFA5-9B2C-36AF-1B3B-5FCE7B4AB732}"/>
                </a:ext>
              </a:extLst>
            </p:cNvPr>
            <p:cNvSpPr/>
            <p:nvPr/>
          </p:nvSpPr>
          <p:spPr>
            <a:xfrm>
              <a:off x="3639813" y="7211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FCE858B6-E735-86BD-CB4E-AB2F92421FE5}"/>
                </a:ext>
              </a:extLst>
            </p:cNvPr>
            <p:cNvSpPr/>
            <p:nvPr/>
          </p:nvSpPr>
          <p:spPr>
            <a:xfrm>
              <a:off x="3639813" y="6927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EAD92103-EE91-F019-4A5C-76F7438824C2}"/>
                </a:ext>
              </a:extLst>
            </p:cNvPr>
            <p:cNvSpPr/>
            <p:nvPr/>
          </p:nvSpPr>
          <p:spPr>
            <a:xfrm>
              <a:off x="3639813" y="6643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947A00A2-2330-4E96-A7C3-9D9421F2FC58}"/>
                </a:ext>
              </a:extLst>
            </p:cNvPr>
            <p:cNvSpPr/>
            <p:nvPr/>
          </p:nvSpPr>
          <p:spPr>
            <a:xfrm>
              <a:off x="3639813" y="6360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9EA5C584-098C-2DC3-016F-336F5B209D3A}"/>
                </a:ext>
              </a:extLst>
            </p:cNvPr>
            <p:cNvSpPr/>
            <p:nvPr/>
          </p:nvSpPr>
          <p:spPr>
            <a:xfrm>
              <a:off x="3639813" y="6076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8D4EFE17-DB50-03FA-3B54-A6251BF17263}"/>
                </a:ext>
              </a:extLst>
            </p:cNvPr>
            <p:cNvSpPr/>
            <p:nvPr/>
          </p:nvSpPr>
          <p:spPr>
            <a:xfrm>
              <a:off x="3639813" y="5793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41C52EF0-4FF8-5A66-E446-2117DA0B719A}"/>
                </a:ext>
              </a:extLst>
            </p:cNvPr>
            <p:cNvSpPr/>
            <p:nvPr/>
          </p:nvSpPr>
          <p:spPr>
            <a:xfrm>
              <a:off x="3639813" y="5509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9B669CCE-7F77-1928-52BE-B12A76053B09}"/>
                </a:ext>
              </a:extLst>
            </p:cNvPr>
            <p:cNvSpPr/>
            <p:nvPr/>
          </p:nvSpPr>
          <p:spPr>
            <a:xfrm>
              <a:off x="3639813" y="5225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6804BF12-F554-3F47-59F0-F65A91E0782D}"/>
                </a:ext>
              </a:extLst>
            </p:cNvPr>
            <p:cNvSpPr/>
            <p:nvPr/>
          </p:nvSpPr>
          <p:spPr>
            <a:xfrm>
              <a:off x="3639813" y="4942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9C9AFC71-75B4-D1EC-7B7A-507201E14EE1}"/>
                </a:ext>
              </a:extLst>
            </p:cNvPr>
            <p:cNvSpPr/>
            <p:nvPr/>
          </p:nvSpPr>
          <p:spPr>
            <a:xfrm>
              <a:off x="3639813" y="4658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83214D40-AF98-A802-33E1-A5A391413DBB}"/>
                </a:ext>
              </a:extLst>
            </p:cNvPr>
            <p:cNvSpPr/>
            <p:nvPr/>
          </p:nvSpPr>
          <p:spPr>
            <a:xfrm>
              <a:off x="3639813" y="4375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566B4C9B-D034-7512-3889-26D16C9C079D}"/>
                </a:ext>
              </a:extLst>
            </p:cNvPr>
            <p:cNvSpPr/>
            <p:nvPr/>
          </p:nvSpPr>
          <p:spPr>
            <a:xfrm>
              <a:off x="3639813" y="4091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4D7FB346-DBE3-620A-06B7-B29AB2C2FD68}"/>
                </a:ext>
              </a:extLst>
            </p:cNvPr>
            <p:cNvSpPr/>
            <p:nvPr/>
          </p:nvSpPr>
          <p:spPr>
            <a:xfrm>
              <a:off x="3639813" y="3808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F045CFC7-1B63-30DD-B409-FDA05E80D29D}"/>
                </a:ext>
              </a:extLst>
            </p:cNvPr>
            <p:cNvSpPr/>
            <p:nvPr/>
          </p:nvSpPr>
          <p:spPr>
            <a:xfrm>
              <a:off x="3639813" y="3524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8684EEAA-4669-041C-3776-353D643B1923}"/>
                </a:ext>
              </a:extLst>
            </p:cNvPr>
            <p:cNvSpPr/>
            <p:nvPr/>
          </p:nvSpPr>
          <p:spPr>
            <a:xfrm>
              <a:off x="3639813" y="3240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2" name="Freeform: Shape 2451">
              <a:extLst>
                <a:ext uri="{FF2B5EF4-FFF2-40B4-BE49-F238E27FC236}">
                  <a16:creationId xmlns:a16="http://schemas.microsoft.com/office/drawing/2014/main" id="{6BF040F1-58DE-F412-F374-FFD4C5BFB073}"/>
                </a:ext>
              </a:extLst>
            </p:cNvPr>
            <p:cNvSpPr/>
            <p:nvPr/>
          </p:nvSpPr>
          <p:spPr>
            <a:xfrm>
              <a:off x="3639813" y="2957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800C8FF1-CD59-725B-657C-3894817F54F1}"/>
                </a:ext>
              </a:extLst>
            </p:cNvPr>
            <p:cNvSpPr/>
            <p:nvPr/>
          </p:nvSpPr>
          <p:spPr>
            <a:xfrm>
              <a:off x="3639813" y="2673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2DADCCA6-40B3-6E0E-4AFF-6613326951E9}"/>
                </a:ext>
              </a:extLst>
            </p:cNvPr>
            <p:cNvSpPr/>
            <p:nvPr/>
          </p:nvSpPr>
          <p:spPr>
            <a:xfrm>
              <a:off x="3639813" y="2390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5" name="TextBox 2454">
              <a:extLst>
                <a:ext uri="{FF2B5EF4-FFF2-40B4-BE49-F238E27FC236}">
                  <a16:creationId xmlns:a16="http://schemas.microsoft.com/office/drawing/2014/main" id="{C56133B4-AB0B-866B-A047-4B9778DC1FAA}"/>
                </a:ext>
              </a:extLst>
            </p:cNvPr>
            <p:cNvSpPr txBox="1"/>
            <p:nvPr/>
          </p:nvSpPr>
          <p:spPr>
            <a:xfrm>
              <a:off x="2610587" y="6743454"/>
              <a:ext cx="2781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06EA9"/>
                  </a:solidFill>
                  <a:latin typeface="Arial"/>
                  <a:cs typeface="Arial"/>
                  <a:sym typeface="Arial"/>
                  <a:rtl val="0"/>
                </a:rPr>
                <a:t>Paulinella micropora</a:t>
              </a:r>
            </a:p>
          </p:txBody>
        </p:sp>
        <p:sp>
          <p:nvSpPr>
            <p:cNvPr id="2456" name="TextBox 2455">
              <a:extLst>
                <a:ext uri="{FF2B5EF4-FFF2-40B4-BE49-F238E27FC236}">
                  <a16:creationId xmlns:a16="http://schemas.microsoft.com/office/drawing/2014/main" id="{E757447B-0948-8143-1378-FE443241DA9B}"/>
                </a:ext>
              </a:extLst>
            </p:cNvPr>
            <p:cNvSpPr txBox="1"/>
            <p:nvPr/>
          </p:nvSpPr>
          <p:spPr>
            <a:xfrm>
              <a:off x="2610587" y="6715096"/>
              <a:ext cx="3773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6638F"/>
                  </a:solidFill>
                  <a:latin typeface="Arial"/>
                  <a:cs typeface="Arial"/>
                  <a:sym typeface="Arial"/>
                  <a:rtl val="0"/>
                </a:rPr>
                <a:t>Bigelowiella natans CCMP2755</a:t>
              </a:r>
            </a:p>
          </p:txBody>
        </p:sp>
        <p:sp>
          <p:nvSpPr>
            <p:cNvPr id="2457" name="TextBox 2456">
              <a:extLst>
                <a:ext uri="{FF2B5EF4-FFF2-40B4-BE49-F238E27FC236}">
                  <a16:creationId xmlns:a16="http://schemas.microsoft.com/office/drawing/2014/main" id="{131EA1B5-B692-BA94-899E-3C02A5F72CA3}"/>
                </a:ext>
              </a:extLst>
            </p:cNvPr>
            <p:cNvSpPr txBox="1"/>
            <p:nvPr/>
          </p:nvSpPr>
          <p:spPr>
            <a:xfrm>
              <a:off x="2610587" y="6686738"/>
              <a:ext cx="2705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88100"/>
                  </a:solidFill>
                  <a:latin typeface="Arial"/>
                  <a:cs typeface="Arial"/>
                  <a:sym typeface="Arial"/>
                  <a:rtl val="0"/>
                </a:rPr>
                <a:t>Lotharella oceanica</a:t>
              </a:r>
            </a:p>
          </p:txBody>
        </p:sp>
        <p:sp>
          <p:nvSpPr>
            <p:cNvPr id="2458" name="TextBox 2457">
              <a:extLst>
                <a:ext uri="{FF2B5EF4-FFF2-40B4-BE49-F238E27FC236}">
                  <a16:creationId xmlns:a16="http://schemas.microsoft.com/office/drawing/2014/main" id="{A8559398-2E75-11D6-9873-0145C6D02EA8}"/>
                </a:ext>
              </a:extLst>
            </p:cNvPr>
            <p:cNvSpPr txBox="1"/>
            <p:nvPr/>
          </p:nvSpPr>
          <p:spPr>
            <a:xfrm>
              <a:off x="2610587" y="6658380"/>
              <a:ext cx="2705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8181A5"/>
                  </a:solidFill>
                  <a:latin typeface="Arial"/>
                  <a:cs typeface="Arial"/>
                  <a:sym typeface="Arial"/>
                  <a:rtl val="0"/>
                </a:rPr>
                <a:t>Reticulomyxa filosa</a:t>
              </a:r>
            </a:p>
          </p:txBody>
        </p:sp>
        <p:sp>
          <p:nvSpPr>
            <p:cNvPr id="2459" name="TextBox 2458">
              <a:extLst>
                <a:ext uri="{FF2B5EF4-FFF2-40B4-BE49-F238E27FC236}">
                  <a16:creationId xmlns:a16="http://schemas.microsoft.com/office/drawing/2014/main" id="{42FF7034-96FE-BDEB-DD8F-749D110A0A0F}"/>
                </a:ext>
              </a:extLst>
            </p:cNvPr>
            <p:cNvSpPr txBox="1"/>
            <p:nvPr/>
          </p:nvSpPr>
          <p:spPr>
            <a:xfrm>
              <a:off x="2610587" y="6630022"/>
              <a:ext cx="24937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B807B"/>
                  </a:solidFill>
                  <a:latin typeface="Arial"/>
                  <a:cs typeface="Arial"/>
                  <a:sym typeface="Arial"/>
                  <a:rtl val="0"/>
                </a:rPr>
                <a:t>Bonamia ostreae</a:t>
              </a:r>
            </a:p>
          </p:txBody>
        </p:sp>
        <p:sp>
          <p:nvSpPr>
            <p:cNvPr id="2460" name="TextBox 2459">
              <a:extLst>
                <a:ext uri="{FF2B5EF4-FFF2-40B4-BE49-F238E27FC236}">
                  <a16:creationId xmlns:a16="http://schemas.microsoft.com/office/drawing/2014/main" id="{B359DF80-F5BE-8231-FFB6-D9EEEBB2F04B}"/>
                </a:ext>
              </a:extLst>
            </p:cNvPr>
            <p:cNvSpPr txBox="1"/>
            <p:nvPr/>
          </p:nvSpPr>
          <p:spPr>
            <a:xfrm>
              <a:off x="2610587" y="6601664"/>
              <a:ext cx="3332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7445B"/>
                  </a:solidFill>
                  <a:latin typeface="Arial"/>
                  <a:cs typeface="Arial"/>
                  <a:sym typeface="Arial"/>
                  <a:rtl val="0"/>
                </a:rPr>
                <a:t>Plasmodiophora brassicae</a:t>
              </a:r>
            </a:p>
          </p:txBody>
        </p:sp>
        <p:sp>
          <p:nvSpPr>
            <p:cNvPr id="2461" name="TextBox 2460">
              <a:extLst>
                <a:ext uri="{FF2B5EF4-FFF2-40B4-BE49-F238E27FC236}">
                  <a16:creationId xmlns:a16="http://schemas.microsoft.com/office/drawing/2014/main" id="{053E442E-BA87-6D70-C9FF-98D2E949CCB8}"/>
                </a:ext>
              </a:extLst>
            </p:cNvPr>
            <p:cNvSpPr txBox="1"/>
            <p:nvPr/>
          </p:nvSpPr>
          <p:spPr>
            <a:xfrm>
              <a:off x="2610587" y="6573306"/>
              <a:ext cx="26717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F43"/>
                  </a:solidFill>
                  <a:latin typeface="Arial"/>
                  <a:cs typeface="Arial"/>
                  <a:sym typeface="Arial"/>
                  <a:rtl val="0"/>
                </a:rPr>
                <a:t>Blepharisma stoltei</a:t>
              </a:r>
            </a:p>
          </p:txBody>
        </p:sp>
        <p:sp>
          <p:nvSpPr>
            <p:cNvPr id="2462" name="TextBox 2461">
              <a:extLst>
                <a:ext uri="{FF2B5EF4-FFF2-40B4-BE49-F238E27FC236}">
                  <a16:creationId xmlns:a16="http://schemas.microsoft.com/office/drawing/2014/main" id="{432131CF-2BC6-F807-BDB9-9406297A8962}"/>
                </a:ext>
              </a:extLst>
            </p:cNvPr>
            <p:cNvSpPr txBox="1"/>
            <p:nvPr/>
          </p:nvSpPr>
          <p:spPr>
            <a:xfrm>
              <a:off x="2610587" y="6544948"/>
              <a:ext cx="2527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Oxytricha trifallax</a:t>
              </a:r>
            </a:p>
          </p:txBody>
        </p:sp>
        <p:sp>
          <p:nvSpPr>
            <p:cNvPr id="2463" name="TextBox 2462">
              <a:extLst>
                <a:ext uri="{FF2B5EF4-FFF2-40B4-BE49-F238E27FC236}">
                  <a16:creationId xmlns:a16="http://schemas.microsoft.com/office/drawing/2014/main" id="{9C140ACA-1F30-2BE7-12A0-11DC58A08A01}"/>
                </a:ext>
              </a:extLst>
            </p:cNvPr>
            <p:cNvSpPr txBox="1"/>
            <p:nvPr/>
          </p:nvSpPr>
          <p:spPr>
            <a:xfrm>
              <a:off x="2610587" y="6516590"/>
              <a:ext cx="2714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83E"/>
                  </a:solidFill>
                  <a:latin typeface="Arial"/>
                  <a:cs typeface="Arial"/>
                  <a:sym typeface="Arial"/>
                  <a:rtl val="0"/>
                </a:rPr>
                <a:t>Stylonychia lemnae</a:t>
              </a:r>
            </a:p>
          </p:txBody>
        </p:sp>
        <p:sp>
          <p:nvSpPr>
            <p:cNvPr id="2464" name="TextBox 2463">
              <a:extLst>
                <a:ext uri="{FF2B5EF4-FFF2-40B4-BE49-F238E27FC236}">
                  <a16:creationId xmlns:a16="http://schemas.microsoft.com/office/drawing/2014/main" id="{70EEDAD1-FECC-65C7-E170-BEB9CDEBD780}"/>
                </a:ext>
              </a:extLst>
            </p:cNvPr>
            <p:cNvSpPr txBox="1"/>
            <p:nvPr/>
          </p:nvSpPr>
          <p:spPr>
            <a:xfrm>
              <a:off x="2610587" y="6488232"/>
              <a:ext cx="3739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038"/>
                  </a:solidFill>
                  <a:latin typeface="Arial"/>
                  <a:cs typeface="Arial"/>
                  <a:sym typeface="Arial"/>
                  <a:rtl val="0"/>
                </a:rPr>
                <a:t>Pseudocohnilembus persalinus</a:t>
              </a:r>
            </a:p>
          </p:txBody>
        </p:sp>
        <p:sp>
          <p:nvSpPr>
            <p:cNvPr id="2465" name="TextBox 2464">
              <a:extLst>
                <a:ext uri="{FF2B5EF4-FFF2-40B4-BE49-F238E27FC236}">
                  <a16:creationId xmlns:a16="http://schemas.microsoft.com/office/drawing/2014/main" id="{91DD108A-915E-9647-B612-A4D2A445382B}"/>
                </a:ext>
              </a:extLst>
            </p:cNvPr>
            <p:cNvSpPr txBox="1"/>
            <p:nvPr/>
          </p:nvSpPr>
          <p:spPr>
            <a:xfrm>
              <a:off x="2610587" y="6459874"/>
              <a:ext cx="3926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Tetrahymena thermophila SB210</a:t>
              </a:r>
            </a:p>
          </p:txBody>
        </p:sp>
        <p:sp>
          <p:nvSpPr>
            <p:cNvPr id="2466" name="TextBox 2465">
              <a:extLst>
                <a:ext uri="{FF2B5EF4-FFF2-40B4-BE49-F238E27FC236}">
                  <a16:creationId xmlns:a16="http://schemas.microsoft.com/office/drawing/2014/main" id="{2D6E8A52-44F7-EED6-500F-9B4A74CA576D}"/>
                </a:ext>
              </a:extLst>
            </p:cNvPr>
            <p:cNvSpPr txBox="1"/>
            <p:nvPr/>
          </p:nvSpPr>
          <p:spPr>
            <a:xfrm>
              <a:off x="2610587" y="6431516"/>
              <a:ext cx="3197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C516F"/>
                  </a:solidFill>
                  <a:latin typeface="Arial"/>
                  <a:cs typeface="Arial"/>
                  <a:sym typeface="Arial"/>
                  <a:rtl val="0"/>
                </a:rPr>
                <a:t>Ichthyophthirius multifiliis</a:t>
              </a:r>
            </a:p>
          </p:txBody>
        </p:sp>
        <p:sp>
          <p:nvSpPr>
            <p:cNvPr id="2467" name="TextBox 2466">
              <a:extLst>
                <a:ext uri="{FF2B5EF4-FFF2-40B4-BE49-F238E27FC236}">
                  <a16:creationId xmlns:a16="http://schemas.microsoft.com/office/drawing/2014/main" id="{795C222B-50B3-8434-4BD4-AAE760714A61}"/>
                </a:ext>
              </a:extLst>
            </p:cNvPr>
            <p:cNvSpPr txBox="1"/>
            <p:nvPr/>
          </p:nvSpPr>
          <p:spPr>
            <a:xfrm>
              <a:off x="2610587" y="6403158"/>
              <a:ext cx="314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33A"/>
                  </a:solidFill>
                  <a:latin typeface="Arial"/>
                  <a:cs typeface="Arial"/>
                  <a:sym typeface="Arial"/>
                  <a:rtl val="0"/>
                </a:rPr>
                <a:t>Paramecium sonneborni</a:t>
              </a:r>
            </a:p>
          </p:txBody>
        </p:sp>
        <p:sp>
          <p:nvSpPr>
            <p:cNvPr id="2468" name="TextBox 2467">
              <a:extLst>
                <a:ext uri="{FF2B5EF4-FFF2-40B4-BE49-F238E27FC236}">
                  <a16:creationId xmlns:a16="http://schemas.microsoft.com/office/drawing/2014/main" id="{066086D6-CA60-32A7-DF95-F66C294C2487}"/>
                </a:ext>
              </a:extLst>
            </p:cNvPr>
            <p:cNvSpPr txBox="1"/>
            <p:nvPr/>
          </p:nvSpPr>
          <p:spPr>
            <a:xfrm>
              <a:off x="2610587" y="6374752"/>
              <a:ext cx="314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Paramecium pentaurelia</a:t>
              </a:r>
            </a:p>
          </p:txBody>
        </p:sp>
        <p:sp>
          <p:nvSpPr>
            <p:cNvPr id="2469" name="TextBox 2468">
              <a:extLst>
                <a:ext uri="{FF2B5EF4-FFF2-40B4-BE49-F238E27FC236}">
                  <a16:creationId xmlns:a16="http://schemas.microsoft.com/office/drawing/2014/main" id="{E4BBBF5C-53B4-9B51-27ED-F04D7AEA221D}"/>
                </a:ext>
              </a:extLst>
            </p:cNvPr>
            <p:cNvSpPr txBox="1"/>
            <p:nvPr/>
          </p:nvSpPr>
          <p:spPr>
            <a:xfrm>
              <a:off x="2610587" y="6346394"/>
              <a:ext cx="30277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D41"/>
                  </a:solidFill>
                  <a:latin typeface="Arial"/>
                  <a:cs typeface="Arial"/>
                  <a:sym typeface="Arial"/>
                  <a:rtl val="0"/>
                </a:rPr>
                <a:t>Paramecium octaurelia</a:t>
              </a:r>
            </a:p>
          </p:txBody>
        </p:sp>
        <p:sp>
          <p:nvSpPr>
            <p:cNvPr id="2470" name="TextBox 2469">
              <a:extLst>
                <a:ext uri="{FF2B5EF4-FFF2-40B4-BE49-F238E27FC236}">
                  <a16:creationId xmlns:a16="http://schemas.microsoft.com/office/drawing/2014/main" id="{64F5420B-D64E-E45C-197E-A6BF230FD386}"/>
                </a:ext>
              </a:extLst>
            </p:cNvPr>
            <p:cNvSpPr txBox="1"/>
            <p:nvPr/>
          </p:nvSpPr>
          <p:spPr>
            <a:xfrm>
              <a:off x="2610587" y="6318036"/>
              <a:ext cx="4061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Paramecium tetraurelia strain d4-2</a:t>
              </a:r>
            </a:p>
          </p:txBody>
        </p:sp>
        <p:sp>
          <p:nvSpPr>
            <p:cNvPr id="2471" name="TextBox 2470">
              <a:extLst>
                <a:ext uri="{FF2B5EF4-FFF2-40B4-BE49-F238E27FC236}">
                  <a16:creationId xmlns:a16="http://schemas.microsoft.com/office/drawing/2014/main" id="{8BAC902E-DF50-2CAE-7648-B7D1F22452EA}"/>
                </a:ext>
              </a:extLst>
            </p:cNvPr>
            <p:cNvSpPr txBox="1"/>
            <p:nvPr/>
          </p:nvSpPr>
          <p:spPr>
            <a:xfrm>
              <a:off x="2610587" y="6289678"/>
              <a:ext cx="314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Paramecium primaurelia</a:t>
              </a:r>
            </a:p>
          </p:txBody>
        </p:sp>
        <p:sp>
          <p:nvSpPr>
            <p:cNvPr id="2472" name="TextBox 2471">
              <a:extLst>
                <a:ext uri="{FF2B5EF4-FFF2-40B4-BE49-F238E27FC236}">
                  <a16:creationId xmlns:a16="http://schemas.microsoft.com/office/drawing/2014/main" id="{A21458FB-9ACC-A3D6-AE38-81E8CD88497E}"/>
                </a:ext>
              </a:extLst>
            </p:cNvPr>
            <p:cNvSpPr txBox="1"/>
            <p:nvPr/>
          </p:nvSpPr>
          <p:spPr>
            <a:xfrm>
              <a:off x="2610587" y="6261320"/>
              <a:ext cx="3070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7578BF"/>
                  </a:solidFill>
                  <a:latin typeface="Arial"/>
                  <a:cs typeface="Arial"/>
                  <a:sym typeface="Arial"/>
                  <a:rtl val="0"/>
                </a:rPr>
                <a:t>Cardiosporidium cionae</a:t>
              </a:r>
            </a:p>
          </p:txBody>
        </p:sp>
        <p:sp>
          <p:nvSpPr>
            <p:cNvPr id="2473" name="TextBox 2472">
              <a:extLst>
                <a:ext uri="{FF2B5EF4-FFF2-40B4-BE49-F238E27FC236}">
                  <a16:creationId xmlns:a16="http://schemas.microsoft.com/office/drawing/2014/main" id="{1F38DB46-BEB2-8CFC-BD75-E3AAD6AB82E7}"/>
                </a:ext>
              </a:extLst>
            </p:cNvPr>
            <p:cNvSpPr txBox="1"/>
            <p:nvPr/>
          </p:nvSpPr>
          <p:spPr>
            <a:xfrm>
              <a:off x="2610587" y="6232962"/>
              <a:ext cx="3112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448"/>
                  </a:solidFill>
                  <a:latin typeface="Arial"/>
                  <a:cs typeface="Arial"/>
                  <a:sym typeface="Arial"/>
                  <a:rtl val="0"/>
                </a:rPr>
                <a:t>Theileria equi strain WA</a:t>
              </a:r>
            </a:p>
          </p:txBody>
        </p:sp>
        <p:sp>
          <p:nvSpPr>
            <p:cNvPr id="2474" name="TextBox 2473">
              <a:extLst>
                <a:ext uri="{FF2B5EF4-FFF2-40B4-BE49-F238E27FC236}">
                  <a16:creationId xmlns:a16="http://schemas.microsoft.com/office/drawing/2014/main" id="{8A171E89-EC69-1747-C3C4-8663B2CCABC1}"/>
                </a:ext>
              </a:extLst>
            </p:cNvPr>
            <p:cNvSpPr txBox="1"/>
            <p:nvPr/>
          </p:nvSpPr>
          <p:spPr>
            <a:xfrm>
              <a:off x="2610587" y="6204604"/>
              <a:ext cx="3629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Theileria parva strain Muguga</a:t>
              </a:r>
            </a:p>
          </p:txBody>
        </p:sp>
        <p:sp>
          <p:nvSpPr>
            <p:cNvPr id="2475" name="TextBox 2474">
              <a:extLst>
                <a:ext uri="{FF2B5EF4-FFF2-40B4-BE49-F238E27FC236}">
                  <a16:creationId xmlns:a16="http://schemas.microsoft.com/office/drawing/2014/main" id="{253A2E1B-8EAC-48C0-DC96-BE8C87B1399E}"/>
                </a:ext>
              </a:extLst>
            </p:cNvPr>
            <p:cNvSpPr txBox="1"/>
            <p:nvPr/>
          </p:nvSpPr>
          <p:spPr>
            <a:xfrm>
              <a:off x="2610587" y="6176246"/>
              <a:ext cx="3985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449"/>
                  </a:solidFill>
                  <a:latin typeface="Arial"/>
                  <a:cs typeface="Arial"/>
                  <a:sym typeface="Arial"/>
                  <a:rtl val="0"/>
                </a:rPr>
                <a:t>Theileria orientalis strain Shintoku</a:t>
              </a:r>
            </a:p>
          </p:txBody>
        </p:sp>
        <p:sp>
          <p:nvSpPr>
            <p:cNvPr id="2476" name="TextBox 2475">
              <a:extLst>
                <a:ext uri="{FF2B5EF4-FFF2-40B4-BE49-F238E27FC236}">
                  <a16:creationId xmlns:a16="http://schemas.microsoft.com/office/drawing/2014/main" id="{2EFCA496-DBAE-9B11-B922-9F8DF7C47BC6}"/>
                </a:ext>
              </a:extLst>
            </p:cNvPr>
            <p:cNvSpPr txBox="1"/>
            <p:nvPr/>
          </p:nvSpPr>
          <p:spPr>
            <a:xfrm>
              <a:off x="2610587" y="6147888"/>
              <a:ext cx="25615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64A"/>
                  </a:solidFill>
                  <a:latin typeface="Arial"/>
                  <a:cs typeface="Arial"/>
                  <a:sym typeface="Arial"/>
                  <a:rtl val="0"/>
                </a:rPr>
                <a:t>Theileria annulata</a:t>
              </a:r>
            </a:p>
          </p:txBody>
        </p:sp>
        <p:sp>
          <p:nvSpPr>
            <p:cNvPr id="2477" name="TextBox 2476">
              <a:extLst>
                <a:ext uri="{FF2B5EF4-FFF2-40B4-BE49-F238E27FC236}">
                  <a16:creationId xmlns:a16="http://schemas.microsoft.com/office/drawing/2014/main" id="{6F095105-CFE8-17F7-2205-628EEC59BD20}"/>
                </a:ext>
              </a:extLst>
            </p:cNvPr>
            <p:cNvSpPr txBox="1"/>
            <p:nvPr/>
          </p:nvSpPr>
          <p:spPr>
            <a:xfrm>
              <a:off x="2610587" y="6119530"/>
              <a:ext cx="3163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146"/>
                  </a:solidFill>
                  <a:latin typeface="Arial"/>
                  <a:cs typeface="Arial"/>
                  <a:sym typeface="Arial"/>
                  <a:rtl val="0"/>
                </a:rPr>
                <a:t>Babesia microti strain RI</a:t>
              </a:r>
            </a:p>
          </p:txBody>
        </p:sp>
        <p:sp>
          <p:nvSpPr>
            <p:cNvPr id="2478" name="TextBox 2477">
              <a:extLst>
                <a:ext uri="{FF2B5EF4-FFF2-40B4-BE49-F238E27FC236}">
                  <a16:creationId xmlns:a16="http://schemas.microsoft.com/office/drawing/2014/main" id="{7CF3044E-9AB5-9A41-AD4E-F9B227931FC5}"/>
                </a:ext>
              </a:extLst>
            </p:cNvPr>
            <p:cNvSpPr txBox="1"/>
            <p:nvPr/>
          </p:nvSpPr>
          <p:spPr>
            <a:xfrm>
              <a:off x="2610587" y="6091172"/>
              <a:ext cx="2764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53B"/>
                  </a:solidFill>
                  <a:latin typeface="Arial"/>
                  <a:cs typeface="Arial"/>
                  <a:sym typeface="Arial"/>
                  <a:rtl val="0"/>
                </a:rPr>
                <a:t>Babesia bovis T2Bo</a:t>
              </a:r>
            </a:p>
          </p:txBody>
        </p:sp>
        <p:sp>
          <p:nvSpPr>
            <p:cNvPr id="2479" name="TextBox 2478">
              <a:extLst>
                <a:ext uri="{FF2B5EF4-FFF2-40B4-BE49-F238E27FC236}">
                  <a16:creationId xmlns:a16="http://schemas.microsoft.com/office/drawing/2014/main" id="{008D6F87-28ED-E1FB-6D4F-E9CE822BC3EE}"/>
                </a:ext>
              </a:extLst>
            </p:cNvPr>
            <p:cNvSpPr txBox="1"/>
            <p:nvPr/>
          </p:nvSpPr>
          <p:spPr>
            <a:xfrm>
              <a:off x="2610587" y="6062814"/>
              <a:ext cx="2790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75677"/>
                  </a:solidFill>
                  <a:latin typeface="Arial"/>
                  <a:cs typeface="Arial"/>
                  <a:sym typeface="Arial"/>
                  <a:rtl val="0"/>
                </a:rPr>
                <a:t>Babesia sp. Xinjiang</a:t>
              </a:r>
            </a:p>
          </p:txBody>
        </p:sp>
        <p:sp>
          <p:nvSpPr>
            <p:cNvPr id="2480" name="TextBox 2479">
              <a:extLst>
                <a:ext uri="{FF2B5EF4-FFF2-40B4-BE49-F238E27FC236}">
                  <a16:creationId xmlns:a16="http://schemas.microsoft.com/office/drawing/2014/main" id="{D53D007D-3974-ED48-0901-09D0E0F91D54}"/>
                </a:ext>
              </a:extLst>
            </p:cNvPr>
            <p:cNvSpPr txBox="1"/>
            <p:nvPr/>
          </p:nvSpPr>
          <p:spPr>
            <a:xfrm>
              <a:off x="2610587" y="6034456"/>
              <a:ext cx="2451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F5D84"/>
                  </a:solidFill>
                  <a:latin typeface="Arial"/>
                  <a:cs typeface="Arial"/>
                  <a:sym typeface="Arial"/>
                  <a:rtl val="0"/>
                </a:rPr>
                <a:t>Babesia duncani</a:t>
              </a:r>
            </a:p>
          </p:txBody>
        </p:sp>
        <p:sp>
          <p:nvSpPr>
            <p:cNvPr id="2481" name="TextBox 2480">
              <a:extLst>
                <a:ext uri="{FF2B5EF4-FFF2-40B4-BE49-F238E27FC236}">
                  <a16:creationId xmlns:a16="http://schemas.microsoft.com/office/drawing/2014/main" id="{654159CE-F10D-C302-85CA-8D360FFFE132}"/>
                </a:ext>
              </a:extLst>
            </p:cNvPr>
            <p:cNvSpPr txBox="1"/>
            <p:nvPr/>
          </p:nvSpPr>
          <p:spPr>
            <a:xfrm>
              <a:off x="2610587" y="6006098"/>
              <a:ext cx="22478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E4F6B"/>
                  </a:solidFill>
                  <a:latin typeface="Arial"/>
                  <a:cs typeface="Arial"/>
                  <a:sym typeface="Arial"/>
                  <a:rtl val="0"/>
                </a:rPr>
                <a:t>Babesia ovata</a:t>
              </a:r>
            </a:p>
          </p:txBody>
        </p:sp>
        <p:sp>
          <p:nvSpPr>
            <p:cNvPr id="2482" name="TextBox 2481">
              <a:extLst>
                <a:ext uri="{FF2B5EF4-FFF2-40B4-BE49-F238E27FC236}">
                  <a16:creationId xmlns:a16="http://schemas.microsoft.com/office/drawing/2014/main" id="{B109016E-8ADB-3390-3C17-3F9020A67E9E}"/>
                </a:ext>
              </a:extLst>
            </p:cNvPr>
            <p:cNvSpPr txBox="1"/>
            <p:nvPr/>
          </p:nvSpPr>
          <p:spPr>
            <a:xfrm>
              <a:off x="2610587" y="5977740"/>
              <a:ext cx="2383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449"/>
                  </a:solidFill>
                  <a:latin typeface="Arial"/>
                  <a:cs typeface="Arial"/>
                  <a:sym typeface="Arial"/>
                  <a:rtl val="0"/>
                </a:rPr>
                <a:t>Babesia gibsoni</a:t>
              </a:r>
            </a:p>
          </p:txBody>
        </p:sp>
        <p:sp>
          <p:nvSpPr>
            <p:cNvPr id="2483" name="TextBox 2482">
              <a:extLst>
                <a:ext uri="{FF2B5EF4-FFF2-40B4-BE49-F238E27FC236}">
                  <a16:creationId xmlns:a16="http://schemas.microsoft.com/office/drawing/2014/main" id="{DA5CEBCA-FCC0-B657-EBEC-2E563F6BCB92}"/>
                </a:ext>
              </a:extLst>
            </p:cNvPr>
            <p:cNvSpPr txBox="1"/>
            <p:nvPr/>
          </p:nvSpPr>
          <p:spPr>
            <a:xfrm>
              <a:off x="2610587" y="5949382"/>
              <a:ext cx="2315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5587A"/>
                  </a:solidFill>
                  <a:latin typeface="Arial"/>
                  <a:cs typeface="Arial"/>
                  <a:sym typeface="Arial"/>
                  <a:rtl val="0"/>
                </a:rPr>
                <a:t>Babesia caballi</a:t>
              </a:r>
            </a:p>
          </p:txBody>
        </p:sp>
        <p:sp>
          <p:nvSpPr>
            <p:cNvPr id="2484" name="TextBox 2483">
              <a:extLst>
                <a:ext uri="{FF2B5EF4-FFF2-40B4-BE49-F238E27FC236}">
                  <a16:creationId xmlns:a16="http://schemas.microsoft.com/office/drawing/2014/main" id="{AAE721E5-97E3-B39E-B0B3-79060BAB1F12}"/>
                </a:ext>
              </a:extLst>
            </p:cNvPr>
            <p:cNvSpPr txBox="1"/>
            <p:nvPr/>
          </p:nvSpPr>
          <p:spPr>
            <a:xfrm>
              <a:off x="2610587" y="5921024"/>
              <a:ext cx="21122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Babesia ovis</a:t>
              </a:r>
            </a:p>
          </p:txBody>
        </p:sp>
        <p:sp>
          <p:nvSpPr>
            <p:cNvPr id="2485" name="TextBox 2484">
              <a:extLst>
                <a:ext uri="{FF2B5EF4-FFF2-40B4-BE49-F238E27FC236}">
                  <a16:creationId xmlns:a16="http://schemas.microsoft.com/office/drawing/2014/main" id="{D9638AB0-7539-7497-85A2-98FA87B24E6B}"/>
                </a:ext>
              </a:extLst>
            </p:cNvPr>
            <p:cNvSpPr txBox="1"/>
            <p:nvPr/>
          </p:nvSpPr>
          <p:spPr>
            <a:xfrm>
              <a:off x="2610587" y="5892666"/>
              <a:ext cx="25615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93E"/>
                  </a:solidFill>
                  <a:latin typeface="Arial"/>
                  <a:cs typeface="Arial"/>
                  <a:sym typeface="Arial"/>
                  <a:rtl val="0"/>
                </a:rPr>
                <a:t>Babesia bigemina</a:t>
              </a:r>
            </a:p>
          </p:txBody>
        </p:sp>
        <p:sp>
          <p:nvSpPr>
            <p:cNvPr id="2486" name="TextBox 2485">
              <a:extLst>
                <a:ext uri="{FF2B5EF4-FFF2-40B4-BE49-F238E27FC236}">
                  <a16:creationId xmlns:a16="http://schemas.microsoft.com/office/drawing/2014/main" id="{2445802E-7102-A9CF-B004-EE58680E5E5D}"/>
                </a:ext>
              </a:extLst>
            </p:cNvPr>
            <p:cNvSpPr txBox="1"/>
            <p:nvPr/>
          </p:nvSpPr>
          <p:spPr>
            <a:xfrm>
              <a:off x="2610587" y="5864308"/>
              <a:ext cx="50450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Hepatocystis sp. ex Piliocolobus tephrosceles</a:t>
              </a:r>
            </a:p>
          </p:txBody>
        </p:sp>
        <p:sp>
          <p:nvSpPr>
            <p:cNvPr id="2487" name="TextBox 2486">
              <a:extLst>
                <a:ext uri="{FF2B5EF4-FFF2-40B4-BE49-F238E27FC236}">
                  <a16:creationId xmlns:a16="http://schemas.microsoft.com/office/drawing/2014/main" id="{6C9CBB5D-900D-18D5-9E7E-54B4FCD2DBBB}"/>
                </a:ext>
              </a:extLst>
            </p:cNvPr>
            <p:cNvSpPr txBox="1"/>
            <p:nvPr/>
          </p:nvSpPr>
          <p:spPr>
            <a:xfrm>
              <a:off x="2610587" y="5835950"/>
              <a:ext cx="2841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33A"/>
                  </a:solidFill>
                  <a:latin typeface="Arial"/>
                  <a:cs typeface="Arial"/>
                  <a:sym typeface="Arial"/>
                  <a:rtl val="0"/>
                </a:rPr>
                <a:t>Plasmodium relictum</a:t>
              </a:r>
            </a:p>
          </p:txBody>
        </p:sp>
        <p:sp>
          <p:nvSpPr>
            <p:cNvPr id="2488" name="TextBox 2487">
              <a:extLst>
                <a:ext uri="{FF2B5EF4-FFF2-40B4-BE49-F238E27FC236}">
                  <a16:creationId xmlns:a16="http://schemas.microsoft.com/office/drawing/2014/main" id="{58F61007-AB35-B5F0-FF64-907C718B530F}"/>
                </a:ext>
              </a:extLst>
            </p:cNvPr>
            <p:cNvSpPr txBox="1"/>
            <p:nvPr/>
          </p:nvSpPr>
          <p:spPr>
            <a:xfrm>
              <a:off x="2610587" y="5807592"/>
              <a:ext cx="3197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53B"/>
                  </a:solidFill>
                  <a:latin typeface="Arial"/>
                  <a:cs typeface="Arial"/>
                  <a:sym typeface="Arial"/>
                  <a:rtl val="0"/>
                </a:rPr>
                <a:t>Plasmodium gallinaceum</a:t>
              </a:r>
            </a:p>
          </p:txBody>
        </p:sp>
        <p:sp>
          <p:nvSpPr>
            <p:cNvPr id="2489" name="TextBox 2488">
              <a:extLst>
                <a:ext uri="{FF2B5EF4-FFF2-40B4-BE49-F238E27FC236}">
                  <a16:creationId xmlns:a16="http://schemas.microsoft.com/office/drawing/2014/main" id="{639DF87B-9636-7FD3-47DC-BFA08087E63F}"/>
                </a:ext>
              </a:extLst>
            </p:cNvPr>
            <p:cNvSpPr txBox="1"/>
            <p:nvPr/>
          </p:nvSpPr>
          <p:spPr>
            <a:xfrm>
              <a:off x="2610587" y="5779234"/>
              <a:ext cx="3858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sp. gorilla clade G3</a:t>
              </a:r>
            </a:p>
          </p:txBody>
        </p:sp>
        <p:sp>
          <p:nvSpPr>
            <p:cNvPr id="2490" name="TextBox 2489">
              <a:extLst>
                <a:ext uri="{FF2B5EF4-FFF2-40B4-BE49-F238E27FC236}">
                  <a16:creationId xmlns:a16="http://schemas.microsoft.com/office/drawing/2014/main" id="{89137FEE-5728-5516-CFE3-BA465DD01670}"/>
                </a:ext>
              </a:extLst>
            </p:cNvPr>
            <p:cNvSpPr txBox="1"/>
            <p:nvPr/>
          </p:nvSpPr>
          <p:spPr>
            <a:xfrm>
              <a:off x="2610587" y="5750876"/>
              <a:ext cx="3858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sp. gorilla clade G2</a:t>
              </a:r>
            </a:p>
          </p:txBody>
        </p:sp>
        <p:sp>
          <p:nvSpPr>
            <p:cNvPr id="2491" name="TextBox 2490">
              <a:extLst>
                <a:ext uri="{FF2B5EF4-FFF2-40B4-BE49-F238E27FC236}">
                  <a16:creationId xmlns:a16="http://schemas.microsoft.com/office/drawing/2014/main" id="{65C2DA83-E8A2-CB92-9C2A-0632B4853FC2}"/>
                </a:ext>
              </a:extLst>
            </p:cNvPr>
            <p:cNvSpPr txBox="1"/>
            <p:nvPr/>
          </p:nvSpPr>
          <p:spPr>
            <a:xfrm>
              <a:off x="2610587" y="5722518"/>
              <a:ext cx="3858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43A"/>
                  </a:solidFill>
                  <a:latin typeface="Arial"/>
                  <a:cs typeface="Arial"/>
                  <a:sym typeface="Arial"/>
                  <a:rtl val="0"/>
                </a:rPr>
                <a:t>Plasmodium sp. gorilla clade G1</a:t>
              </a:r>
            </a:p>
          </p:txBody>
        </p:sp>
        <p:sp>
          <p:nvSpPr>
            <p:cNvPr id="2492" name="TextBox 2491">
              <a:extLst>
                <a:ext uri="{FF2B5EF4-FFF2-40B4-BE49-F238E27FC236}">
                  <a16:creationId xmlns:a16="http://schemas.microsoft.com/office/drawing/2014/main" id="{8665F9C8-610A-2F1B-F4F8-B5C37BF8065D}"/>
                </a:ext>
              </a:extLst>
            </p:cNvPr>
            <p:cNvSpPr txBox="1"/>
            <p:nvPr/>
          </p:nvSpPr>
          <p:spPr>
            <a:xfrm>
              <a:off x="2610587" y="5694160"/>
              <a:ext cx="3409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33A"/>
                  </a:solidFill>
                  <a:latin typeface="Arial"/>
                  <a:cs typeface="Arial"/>
                  <a:sym typeface="Arial"/>
                  <a:rtl val="0"/>
                </a:rPr>
                <a:t>Plasmodium sp. DRC-Itaito</a:t>
              </a:r>
            </a:p>
          </p:txBody>
        </p:sp>
        <p:sp>
          <p:nvSpPr>
            <p:cNvPr id="2493" name="TextBox 2492">
              <a:extLst>
                <a:ext uri="{FF2B5EF4-FFF2-40B4-BE49-F238E27FC236}">
                  <a16:creationId xmlns:a16="http://schemas.microsoft.com/office/drawing/2014/main" id="{A23B98E0-093F-44DE-2BDC-94D1B698B6AC}"/>
                </a:ext>
              </a:extLst>
            </p:cNvPr>
            <p:cNvSpPr txBox="1"/>
            <p:nvPr/>
          </p:nvSpPr>
          <p:spPr>
            <a:xfrm>
              <a:off x="2610587" y="5665803"/>
              <a:ext cx="2731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146"/>
                  </a:solidFill>
                  <a:latin typeface="Arial"/>
                  <a:cs typeface="Arial"/>
                  <a:sym typeface="Arial"/>
                  <a:rtl val="0"/>
                </a:rPr>
                <a:t>Plasmodium gaboni</a:t>
              </a:r>
            </a:p>
          </p:txBody>
        </p:sp>
        <p:sp>
          <p:nvSpPr>
            <p:cNvPr id="2494" name="TextBox 2493">
              <a:extLst>
                <a:ext uri="{FF2B5EF4-FFF2-40B4-BE49-F238E27FC236}">
                  <a16:creationId xmlns:a16="http://schemas.microsoft.com/office/drawing/2014/main" id="{459B3D3C-926B-29FA-B731-C05A897A03D0}"/>
                </a:ext>
              </a:extLst>
            </p:cNvPr>
            <p:cNvSpPr txBox="1"/>
            <p:nvPr/>
          </p:nvSpPr>
          <p:spPr>
            <a:xfrm>
              <a:off x="2610587" y="5637445"/>
              <a:ext cx="3087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reichenowi</a:t>
              </a:r>
            </a:p>
          </p:txBody>
        </p:sp>
        <p:sp>
          <p:nvSpPr>
            <p:cNvPr id="2495" name="TextBox 2494">
              <a:extLst>
                <a:ext uri="{FF2B5EF4-FFF2-40B4-BE49-F238E27FC236}">
                  <a16:creationId xmlns:a16="http://schemas.microsoft.com/office/drawing/2014/main" id="{04D2C4FD-EB29-E84B-F0B1-F120CF90834E}"/>
                </a:ext>
              </a:extLst>
            </p:cNvPr>
            <p:cNvSpPr txBox="1"/>
            <p:nvPr/>
          </p:nvSpPr>
          <p:spPr>
            <a:xfrm>
              <a:off x="2610587" y="5609087"/>
              <a:ext cx="3832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A5372"/>
                  </a:solidFill>
                  <a:latin typeface="Arial"/>
                  <a:cs typeface="Arial"/>
                  <a:sym typeface="Arial"/>
                  <a:rtl val="0"/>
                </a:rPr>
                <a:t>Plasmodium falciparum UGT5.1</a:t>
              </a:r>
            </a:p>
          </p:txBody>
        </p:sp>
        <p:sp>
          <p:nvSpPr>
            <p:cNvPr id="2496" name="TextBox 2495">
              <a:extLst>
                <a:ext uri="{FF2B5EF4-FFF2-40B4-BE49-F238E27FC236}">
                  <a16:creationId xmlns:a16="http://schemas.microsoft.com/office/drawing/2014/main" id="{68BE5824-AE15-2F9C-7F6F-4D93541CD6B9}"/>
                </a:ext>
              </a:extLst>
            </p:cNvPr>
            <p:cNvSpPr txBox="1"/>
            <p:nvPr/>
          </p:nvSpPr>
          <p:spPr>
            <a:xfrm>
              <a:off x="2610587" y="5580729"/>
              <a:ext cx="4553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D4F6C"/>
                  </a:solidFill>
                  <a:latin typeface="Arial"/>
                  <a:cs typeface="Arial"/>
                  <a:sym typeface="Arial"/>
                  <a:rtl val="0"/>
                </a:rPr>
                <a:t>Plasmodium falciparum MaliPS096_E11</a:t>
              </a:r>
            </a:p>
          </p:txBody>
        </p:sp>
        <p:sp>
          <p:nvSpPr>
            <p:cNvPr id="2497" name="TextBox 2496">
              <a:extLst>
                <a:ext uri="{FF2B5EF4-FFF2-40B4-BE49-F238E27FC236}">
                  <a16:creationId xmlns:a16="http://schemas.microsoft.com/office/drawing/2014/main" id="{CF1D8C6A-EF1E-071C-CA87-8FF05AB1D4DB}"/>
                </a:ext>
              </a:extLst>
            </p:cNvPr>
            <p:cNvSpPr txBox="1"/>
            <p:nvPr/>
          </p:nvSpPr>
          <p:spPr>
            <a:xfrm>
              <a:off x="2610587" y="5552371"/>
              <a:ext cx="43160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Plasmodium falciparum NF135/5.C10</a:t>
              </a:r>
            </a:p>
          </p:txBody>
        </p:sp>
        <p:sp>
          <p:nvSpPr>
            <p:cNvPr id="2498" name="TextBox 2497">
              <a:extLst>
                <a:ext uri="{FF2B5EF4-FFF2-40B4-BE49-F238E27FC236}">
                  <a16:creationId xmlns:a16="http://schemas.microsoft.com/office/drawing/2014/main" id="{226931A4-E864-5D8C-58D4-EEF0794760F0}"/>
                </a:ext>
              </a:extLst>
            </p:cNvPr>
            <p:cNvSpPr txBox="1"/>
            <p:nvPr/>
          </p:nvSpPr>
          <p:spPr>
            <a:xfrm>
              <a:off x="2610587" y="5524013"/>
              <a:ext cx="4909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E4F6C"/>
                  </a:solidFill>
                  <a:latin typeface="Arial"/>
                  <a:cs typeface="Arial"/>
                  <a:sym typeface="Arial"/>
                  <a:rtl val="0"/>
                </a:rPr>
                <a:t>Plasmodium falciparum Tanzania (2000708)</a:t>
              </a:r>
            </a:p>
          </p:txBody>
        </p:sp>
        <p:sp>
          <p:nvSpPr>
            <p:cNvPr id="2499" name="TextBox 2498">
              <a:extLst>
                <a:ext uri="{FF2B5EF4-FFF2-40B4-BE49-F238E27FC236}">
                  <a16:creationId xmlns:a16="http://schemas.microsoft.com/office/drawing/2014/main" id="{00455814-53C4-F6F5-2700-EE272682DBD3}"/>
                </a:ext>
              </a:extLst>
            </p:cNvPr>
            <p:cNvSpPr txBox="1"/>
            <p:nvPr/>
          </p:nvSpPr>
          <p:spPr>
            <a:xfrm>
              <a:off x="2610587" y="5495655"/>
              <a:ext cx="3705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A6A9E"/>
                  </a:solidFill>
                  <a:latin typeface="Arial"/>
                  <a:cs typeface="Arial"/>
                  <a:sym typeface="Arial"/>
                  <a:rtl val="0"/>
                </a:rPr>
                <a:t>Plasmodium falciparum FCH/4</a:t>
              </a:r>
            </a:p>
          </p:txBody>
        </p:sp>
        <p:sp>
          <p:nvSpPr>
            <p:cNvPr id="2500" name="TextBox 2499">
              <a:extLst>
                <a:ext uri="{FF2B5EF4-FFF2-40B4-BE49-F238E27FC236}">
                  <a16:creationId xmlns:a16="http://schemas.microsoft.com/office/drawing/2014/main" id="{85227EC9-7B82-6F2E-ED37-2DDD0066EC75}"/>
                </a:ext>
              </a:extLst>
            </p:cNvPr>
            <p:cNvSpPr txBox="1"/>
            <p:nvPr/>
          </p:nvSpPr>
          <p:spPr>
            <a:xfrm>
              <a:off x="2610587" y="5467297"/>
              <a:ext cx="5417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5475F"/>
                  </a:solidFill>
                  <a:latin typeface="Arial"/>
                  <a:cs typeface="Arial"/>
                  <a:sym typeface="Arial"/>
                  <a:rtl val="0"/>
                </a:rPr>
                <a:t>Plasmodium falciparum Vietnam Oak-Knoll (FVO)</a:t>
              </a:r>
            </a:p>
          </p:txBody>
        </p:sp>
        <p:sp>
          <p:nvSpPr>
            <p:cNvPr id="2501" name="TextBox 2500">
              <a:extLst>
                <a:ext uri="{FF2B5EF4-FFF2-40B4-BE49-F238E27FC236}">
                  <a16:creationId xmlns:a16="http://schemas.microsoft.com/office/drawing/2014/main" id="{93DA183C-054A-BF6C-90F8-E69AA7D7899A}"/>
                </a:ext>
              </a:extLst>
            </p:cNvPr>
            <p:cNvSpPr txBox="1"/>
            <p:nvPr/>
          </p:nvSpPr>
          <p:spPr>
            <a:xfrm>
              <a:off x="2610587" y="5438939"/>
              <a:ext cx="4061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B5F89"/>
                  </a:solidFill>
                  <a:latin typeface="Arial"/>
                  <a:cs typeface="Arial"/>
                  <a:sym typeface="Arial"/>
                  <a:rtl val="0"/>
                </a:rPr>
                <a:t>Plasmodium falciparum IGH-CR14</a:t>
              </a:r>
            </a:p>
          </p:txBody>
        </p:sp>
        <p:sp>
          <p:nvSpPr>
            <p:cNvPr id="2502" name="TextBox 2501">
              <a:extLst>
                <a:ext uri="{FF2B5EF4-FFF2-40B4-BE49-F238E27FC236}">
                  <a16:creationId xmlns:a16="http://schemas.microsoft.com/office/drawing/2014/main" id="{82877FDE-3ED1-F461-B4D4-7D91245F8671}"/>
                </a:ext>
              </a:extLst>
            </p:cNvPr>
            <p:cNvSpPr txBox="1"/>
            <p:nvPr/>
          </p:nvSpPr>
          <p:spPr>
            <a:xfrm>
              <a:off x="2610587" y="5410581"/>
              <a:ext cx="3832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E8076"/>
                  </a:solidFill>
                  <a:latin typeface="Arial"/>
                  <a:cs typeface="Arial"/>
                  <a:sym typeface="Arial"/>
                  <a:rtl val="0"/>
                </a:rPr>
                <a:t>Plasmodium falciparum RAJ116</a:t>
              </a:r>
            </a:p>
          </p:txBody>
        </p:sp>
        <p:sp>
          <p:nvSpPr>
            <p:cNvPr id="2503" name="TextBox 2502">
              <a:extLst>
                <a:ext uri="{FF2B5EF4-FFF2-40B4-BE49-F238E27FC236}">
                  <a16:creationId xmlns:a16="http://schemas.microsoft.com/office/drawing/2014/main" id="{687B0C69-4E3B-CA40-50CD-94B96D198D3D}"/>
                </a:ext>
              </a:extLst>
            </p:cNvPr>
            <p:cNvSpPr txBox="1"/>
            <p:nvPr/>
          </p:nvSpPr>
          <p:spPr>
            <a:xfrm>
              <a:off x="2610587" y="5382223"/>
              <a:ext cx="3510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24A64"/>
                  </a:solidFill>
                  <a:latin typeface="Arial"/>
                  <a:cs typeface="Arial"/>
                  <a:sym typeface="Arial"/>
                  <a:rtl val="0"/>
                </a:rPr>
                <a:t>Plasmodium falciparum HB3</a:t>
              </a:r>
            </a:p>
          </p:txBody>
        </p:sp>
        <p:sp>
          <p:nvSpPr>
            <p:cNvPr id="2504" name="TextBox 2503">
              <a:extLst>
                <a:ext uri="{FF2B5EF4-FFF2-40B4-BE49-F238E27FC236}">
                  <a16:creationId xmlns:a16="http://schemas.microsoft.com/office/drawing/2014/main" id="{B03AC700-310B-4A97-EC3E-A352FEC8B91A}"/>
                </a:ext>
              </a:extLst>
            </p:cNvPr>
            <p:cNvSpPr txBox="1"/>
            <p:nvPr/>
          </p:nvSpPr>
          <p:spPr>
            <a:xfrm>
              <a:off x="2610587" y="5353865"/>
              <a:ext cx="4680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14B65"/>
                  </a:solidFill>
                  <a:latin typeface="Arial"/>
                  <a:cs typeface="Arial"/>
                  <a:sym typeface="Arial"/>
                  <a:rtl val="0"/>
                </a:rPr>
                <a:t>Plasmodium falciparum Palo Alto/Uganda</a:t>
              </a:r>
            </a:p>
          </p:txBody>
        </p:sp>
        <p:sp>
          <p:nvSpPr>
            <p:cNvPr id="2505" name="TextBox 2504">
              <a:extLst>
                <a:ext uri="{FF2B5EF4-FFF2-40B4-BE49-F238E27FC236}">
                  <a16:creationId xmlns:a16="http://schemas.microsoft.com/office/drawing/2014/main" id="{A52D6E11-9F30-BD72-A9EF-83B5E8845F35}"/>
                </a:ext>
              </a:extLst>
            </p:cNvPr>
            <p:cNvSpPr txBox="1"/>
            <p:nvPr/>
          </p:nvSpPr>
          <p:spPr>
            <a:xfrm>
              <a:off x="2610587" y="5325458"/>
              <a:ext cx="3485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3682DB"/>
                  </a:solidFill>
                  <a:latin typeface="Arial"/>
                  <a:cs typeface="Arial"/>
                  <a:sym typeface="Arial"/>
                  <a:rtl val="0"/>
                </a:rPr>
                <a:t>Plasmodium falciparum Dd2</a:t>
              </a:r>
            </a:p>
          </p:txBody>
        </p:sp>
        <p:sp>
          <p:nvSpPr>
            <p:cNvPr id="2506" name="TextBox 2505">
              <a:extLst>
                <a:ext uri="{FF2B5EF4-FFF2-40B4-BE49-F238E27FC236}">
                  <a16:creationId xmlns:a16="http://schemas.microsoft.com/office/drawing/2014/main" id="{10AB809E-372B-147D-4F04-61B14272EB07}"/>
                </a:ext>
              </a:extLst>
            </p:cNvPr>
            <p:cNvSpPr txBox="1"/>
            <p:nvPr/>
          </p:nvSpPr>
          <p:spPr>
            <a:xfrm>
              <a:off x="2610587" y="5297100"/>
              <a:ext cx="3502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7"/>
                  </a:solidFill>
                  <a:latin typeface="Arial"/>
                  <a:cs typeface="Arial"/>
                  <a:sym typeface="Arial"/>
                  <a:rtl val="0"/>
                </a:rPr>
                <a:t>Plasmodium falciparum 7G8</a:t>
              </a:r>
            </a:p>
          </p:txBody>
        </p:sp>
        <p:sp>
          <p:nvSpPr>
            <p:cNvPr id="2507" name="TextBox 2506">
              <a:extLst>
                <a:ext uri="{FF2B5EF4-FFF2-40B4-BE49-F238E27FC236}">
                  <a16:creationId xmlns:a16="http://schemas.microsoft.com/office/drawing/2014/main" id="{346CEDC1-BBCB-CF72-7CB2-46CF19D2B645}"/>
                </a:ext>
              </a:extLst>
            </p:cNvPr>
            <p:cNvSpPr txBox="1"/>
            <p:nvPr/>
          </p:nvSpPr>
          <p:spPr>
            <a:xfrm>
              <a:off x="2610587" y="5268742"/>
              <a:ext cx="3485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falciparum 3D7</a:t>
              </a:r>
            </a:p>
          </p:txBody>
        </p:sp>
        <p:sp>
          <p:nvSpPr>
            <p:cNvPr id="2508" name="TextBox 2507">
              <a:extLst>
                <a:ext uri="{FF2B5EF4-FFF2-40B4-BE49-F238E27FC236}">
                  <a16:creationId xmlns:a16="http://schemas.microsoft.com/office/drawing/2014/main" id="{5EFF93F9-970C-02AF-B38C-46F782FC8926}"/>
                </a:ext>
              </a:extLst>
            </p:cNvPr>
            <p:cNvSpPr txBox="1"/>
            <p:nvPr/>
          </p:nvSpPr>
          <p:spPr>
            <a:xfrm>
              <a:off x="2610587" y="5240384"/>
              <a:ext cx="3612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65779"/>
                  </a:solidFill>
                  <a:latin typeface="Arial"/>
                  <a:cs typeface="Arial"/>
                  <a:sym typeface="Arial"/>
                  <a:rtl val="0"/>
                </a:rPr>
                <a:t>Plasmodium falciparum NF54</a:t>
              </a:r>
            </a:p>
          </p:txBody>
        </p:sp>
        <p:sp>
          <p:nvSpPr>
            <p:cNvPr id="2509" name="TextBox 2508">
              <a:extLst>
                <a:ext uri="{FF2B5EF4-FFF2-40B4-BE49-F238E27FC236}">
                  <a16:creationId xmlns:a16="http://schemas.microsoft.com/office/drawing/2014/main" id="{A4BCB0CC-25FB-0844-53A4-5AA891B3E28B}"/>
                </a:ext>
              </a:extLst>
            </p:cNvPr>
            <p:cNvSpPr txBox="1"/>
            <p:nvPr/>
          </p:nvSpPr>
          <p:spPr>
            <a:xfrm>
              <a:off x="2610587" y="5212026"/>
              <a:ext cx="4553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Plasmodium falciparum CAMP/Malaysia</a:t>
              </a:r>
            </a:p>
          </p:txBody>
        </p:sp>
        <p:sp>
          <p:nvSpPr>
            <p:cNvPr id="2510" name="TextBox 2509">
              <a:extLst>
                <a:ext uri="{FF2B5EF4-FFF2-40B4-BE49-F238E27FC236}">
                  <a16:creationId xmlns:a16="http://schemas.microsoft.com/office/drawing/2014/main" id="{7A41CB8B-315B-84E9-8C6A-6B0CB956ADE0}"/>
                </a:ext>
              </a:extLst>
            </p:cNvPr>
            <p:cNvSpPr txBox="1"/>
            <p:nvPr/>
          </p:nvSpPr>
          <p:spPr>
            <a:xfrm>
              <a:off x="2610587" y="5183668"/>
              <a:ext cx="3765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D41"/>
                  </a:solidFill>
                  <a:latin typeface="Arial"/>
                  <a:cs typeface="Arial"/>
                  <a:sym typeface="Arial"/>
                  <a:rtl val="0"/>
                </a:rPr>
                <a:t>Plasmodium inui San Antonio 1</a:t>
              </a:r>
            </a:p>
          </p:txBody>
        </p:sp>
        <p:sp>
          <p:nvSpPr>
            <p:cNvPr id="2511" name="TextBox 2510">
              <a:extLst>
                <a:ext uri="{FF2B5EF4-FFF2-40B4-BE49-F238E27FC236}">
                  <a16:creationId xmlns:a16="http://schemas.microsoft.com/office/drawing/2014/main" id="{BC339407-A9D5-F1EE-3F75-3B894974D844}"/>
                </a:ext>
              </a:extLst>
            </p:cNvPr>
            <p:cNvSpPr txBox="1"/>
            <p:nvPr/>
          </p:nvSpPr>
          <p:spPr>
            <a:xfrm>
              <a:off x="2610587" y="5155310"/>
              <a:ext cx="37820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85575"/>
                  </a:solidFill>
                  <a:latin typeface="Arial"/>
                  <a:cs typeface="Arial"/>
                  <a:sym typeface="Arial"/>
                  <a:rtl val="0"/>
                </a:rPr>
                <a:t>Plasmodium cynomolgi strain B</a:t>
              </a:r>
            </a:p>
          </p:txBody>
        </p:sp>
        <p:sp>
          <p:nvSpPr>
            <p:cNvPr id="2512" name="TextBox 2511">
              <a:extLst>
                <a:ext uri="{FF2B5EF4-FFF2-40B4-BE49-F238E27FC236}">
                  <a16:creationId xmlns:a16="http://schemas.microsoft.com/office/drawing/2014/main" id="{40A896A7-A12C-F597-5CF9-BC42780C69D0}"/>
                </a:ext>
              </a:extLst>
            </p:cNvPr>
            <p:cNvSpPr txBox="1"/>
            <p:nvPr/>
          </p:nvSpPr>
          <p:spPr>
            <a:xfrm>
              <a:off x="2610587" y="5126952"/>
              <a:ext cx="2798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gonderi</a:t>
              </a:r>
            </a:p>
          </p:txBody>
        </p:sp>
        <p:sp>
          <p:nvSpPr>
            <p:cNvPr id="2513" name="TextBox 2512">
              <a:extLst>
                <a:ext uri="{FF2B5EF4-FFF2-40B4-BE49-F238E27FC236}">
                  <a16:creationId xmlns:a16="http://schemas.microsoft.com/office/drawing/2014/main" id="{C5306A71-2F35-6918-D81A-1CB5B507A651}"/>
                </a:ext>
              </a:extLst>
            </p:cNvPr>
            <p:cNvSpPr txBox="1"/>
            <p:nvPr/>
          </p:nvSpPr>
          <p:spPr>
            <a:xfrm>
              <a:off x="2610587" y="5098594"/>
              <a:ext cx="3375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95474"/>
                  </a:solidFill>
                  <a:latin typeface="Arial"/>
                  <a:cs typeface="Arial"/>
                  <a:sym typeface="Arial"/>
                  <a:rtl val="0"/>
                </a:rPr>
                <a:t>Plasmodium ovale wallikeri</a:t>
              </a:r>
            </a:p>
          </p:txBody>
        </p:sp>
        <p:sp>
          <p:nvSpPr>
            <p:cNvPr id="2514" name="TextBox 2513">
              <a:extLst>
                <a:ext uri="{FF2B5EF4-FFF2-40B4-BE49-F238E27FC236}">
                  <a16:creationId xmlns:a16="http://schemas.microsoft.com/office/drawing/2014/main" id="{28FD2802-30FC-B47B-1ABD-D7C097FC4F8B}"/>
                </a:ext>
              </a:extLst>
            </p:cNvPr>
            <p:cNvSpPr txBox="1"/>
            <p:nvPr/>
          </p:nvSpPr>
          <p:spPr>
            <a:xfrm>
              <a:off x="2610587" y="5070236"/>
              <a:ext cx="3197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F4E6A"/>
                  </a:solidFill>
                  <a:latin typeface="Arial"/>
                  <a:cs typeface="Arial"/>
                  <a:sym typeface="Arial"/>
                  <a:rtl val="0"/>
                </a:rPr>
                <a:t>Plasmodium ovale curtisi</a:t>
              </a:r>
            </a:p>
          </p:txBody>
        </p:sp>
        <p:sp>
          <p:nvSpPr>
            <p:cNvPr id="2515" name="TextBox 2514">
              <a:extLst>
                <a:ext uri="{FF2B5EF4-FFF2-40B4-BE49-F238E27FC236}">
                  <a16:creationId xmlns:a16="http://schemas.microsoft.com/office/drawing/2014/main" id="{25647A8A-5F1B-25BD-252D-4F77AEDD3B4B}"/>
                </a:ext>
              </a:extLst>
            </p:cNvPr>
            <p:cNvSpPr txBox="1"/>
            <p:nvPr/>
          </p:nvSpPr>
          <p:spPr>
            <a:xfrm>
              <a:off x="2610587" y="5041878"/>
              <a:ext cx="2900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25A7F"/>
                  </a:solidFill>
                  <a:latin typeface="Arial"/>
                  <a:cs typeface="Arial"/>
                  <a:sym typeface="Arial"/>
                  <a:rtl val="0"/>
                </a:rPr>
                <a:t>Plasmodium malariae</a:t>
              </a:r>
            </a:p>
          </p:txBody>
        </p:sp>
        <p:sp>
          <p:nvSpPr>
            <p:cNvPr id="2516" name="TextBox 2515">
              <a:extLst>
                <a:ext uri="{FF2B5EF4-FFF2-40B4-BE49-F238E27FC236}">
                  <a16:creationId xmlns:a16="http://schemas.microsoft.com/office/drawing/2014/main" id="{4B043B5E-CC05-63CA-7289-13C7530E019A}"/>
                </a:ext>
              </a:extLst>
            </p:cNvPr>
            <p:cNvSpPr txBox="1"/>
            <p:nvPr/>
          </p:nvSpPr>
          <p:spPr>
            <a:xfrm>
              <a:off x="2610587" y="5013521"/>
              <a:ext cx="2680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C40"/>
                  </a:solidFill>
                  <a:latin typeface="Arial"/>
                  <a:cs typeface="Arial"/>
                  <a:sym typeface="Arial"/>
                  <a:rtl val="0"/>
                </a:rPr>
                <a:t>Plasmodium fragile</a:t>
              </a:r>
            </a:p>
          </p:txBody>
        </p:sp>
        <p:sp>
          <p:nvSpPr>
            <p:cNvPr id="2517" name="TextBox 2516">
              <a:extLst>
                <a:ext uri="{FF2B5EF4-FFF2-40B4-BE49-F238E27FC236}">
                  <a16:creationId xmlns:a16="http://schemas.microsoft.com/office/drawing/2014/main" id="{95CC483B-0D2C-BB60-D41B-D2269038148E}"/>
                </a:ext>
              </a:extLst>
            </p:cNvPr>
            <p:cNvSpPr txBox="1"/>
            <p:nvPr/>
          </p:nvSpPr>
          <p:spPr>
            <a:xfrm>
              <a:off x="2610587" y="4985163"/>
              <a:ext cx="3400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449"/>
                  </a:solidFill>
                  <a:latin typeface="Arial"/>
                  <a:cs typeface="Arial"/>
                  <a:sym typeface="Arial"/>
                  <a:rtl val="0"/>
                </a:rPr>
                <a:t>Plasmodium vivax India VII</a:t>
              </a:r>
            </a:p>
          </p:txBody>
        </p:sp>
        <p:sp>
          <p:nvSpPr>
            <p:cNvPr id="2518" name="TextBox 2517">
              <a:extLst>
                <a:ext uri="{FF2B5EF4-FFF2-40B4-BE49-F238E27FC236}">
                  <a16:creationId xmlns:a16="http://schemas.microsoft.com/office/drawing/2014/main" id="{07A7EBF8-C64B-24E1-2F8C-EDEB5ED4A6D2}"/>
                </a:ext>
              </a:extLst>
            </p:cNvPr>
            <p:cNvSpPr txBox="1"/>
            <p:nvPr/>
          </p:nvSpPr>
          <p:spPr>
            <a:xfrm>
              <a:off x="2610587" y="4956805"/>
              <a:ext cx="3705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Plasmodium vivax Mauritania I</a:t>
              </a:r>
            </a:p>
          </p:txBody>
        </p:sp>
        <p:sp>
          <p:nvSpPr>
            <p:cNvPr id="2519" name="TextBox 2518">
              <a:extLst>
                <a:ext uri="{FF2B5EF4-FFF2-40B4-BE49-F238E27FC236}">
                  <a16:creationId xmlns:a16="http://schemas.microsoft.com/office/drawing/2014/main" id="{D17DF30C-E6B3-8A54-D968-649155C38246}"/>
                </a:ext>
              </a:extLst>
            </p:cNvPr>
            <p:cNvSpPr txBox="1"/>
            <p:nvPr/>
          </p:nvSpPr>
          <p:spPr>
            <a:xfrm>
              <a:off x="2610587" y="4928447"/>
              <a:ext cx="38498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347"/>
                  </a:solidFill>
                  <a:latin typeface="Arial"/>
                  <a:cs typeface="Arial"/>
                  <a:sym typeface="Arial"/>
                  <a:rtl val="0"/>
                </a:rPr>
                <a:t>Plasmodium vivax North Korean</a:t>
              </a:r>
            </a:p>
          </p:txBody>
        </p:sp>
        <p:sp>
          <p:nvSpPr>
            <p:cNvPr id="2520" name="TextBox 2519">
              <a:extLst>
                <a:ext uri="{FF2B5EF4-FFF2-40B4-BE49-F238E27FC236}">
                  <a16:creationId xmlns:a16="http://schemas.microsoft.com/office/drawing/2014/main" id="{108901CB-050D-F683-1C36-FFBE58CCBC60}"/>
                </a:ext>
              </a:extLst>
            </p:cNvPr>
            <p:cNvSpPr txBox="1"/>
            <p:nvPr/>
          </p:nvSpPr>
          <p:spPr>
            <a:xfrm>
              <a:off x="2610587" y="4900089"/>
              <a:ext cx="3273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Plasmodium vivax Brazil I</a:t>
              </a:r>
            </a:p>
          </p:txBody>
        </p:sp>
        <p:sp>
          <p:nvSpPr>
            <p:cNvPr id="2521" name="TextBox 2520">
              <a:extLst>
                <a:ext uri="{FF2B5EF4-FFF2-40B4-BE49-F238E27FC236}">
                  <a16:creationId xmlns:a16="http://schemas.microsoft.com/office/drawing/2014/main" id="{1DB42D2C-4C61-C9EC-EE74-D27B8AA8186D}"/>
                </a:ext>
              </a:extLst>
            </p:cNvPr>
            <p:cNvSpPr txBox="1"/>
            <p:nvPr/>
          </p:nvSpPr>
          <p:spPr>
            <a:xfrm>
              <a:off x="2610587" y="4871731"/>
              <a:ext cx="3654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Plasmodium knowlesi strain H</a:t>
              </a:r>
            </a:p>
          </p:txBody>
        </p:sp>
        <p:sp>
          <p:nvSpPr>
            <p:cNvPr id="2522" name="TextBox 2521">
              <a:extLst>
                <a:ext uri="{FF2B5EF4-FFF2-40B4-BE49-F238E27FC236}">
                  <a16:creationId xmlns:a16="http://schemas.microsoft.com/office/drawing/2014/main" id="{D3A48DC5-973C-7483-642A-062244291A0B}"/>
                </a:ext>
              </a:extLst>
            </p:cNvPr>
            <p:cNvSpPr txBox="1"/>
            <p:nvPr/>
          </p:nvSpPr>
          <p:spPr>
            <a:xfrm>
              <a:off x="2610587" y="4843373"/>
              <a:ext cx="3154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74359"/>
                  </a:solidFill>
                  <a:latin typeface="Arial"/>
                  <a:cs typeface="Arial"/>
                  <a:sym typeface="Arial"/>
                  <a:rtl val="0"/>
                </a:rPr>
                <a:t>Plasmodium brasilianum</a:t>
              </a:r>
            </a:p>
          </p:txBody>
        </p:sp>
        <p:sp>
          <p:nvSpPr>
            <p:cNvPr id="2523" name="TextBox 2522">
              <a:extLst>
                <a:ext uri="{FF2B5EF4-FFF2-40B4-BE49-F238E27FC236}">
                  <a16:creationId xmlns:a16="http://schemas.microsoft.com/office/drawing/2014/main" id="{B52A9DFC-AEF0-B70A-10EE-B2D5B7B9B96C}"/>
                </a:ext>
              </a:extLst>
            </p:cNvPr>
            <p:cNvSpPr txBox="1"/>
            <p:nvPr/>
          </p:nvSpPr>
          <p:spPr>
            <a:xfrm>
              <a:off x="2610587" y="4815015"/>
              <a:ext cx="3002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Plasmodium yoelii 17X</a:t>
              </a:r>
            </a:p>
          </p:txBody>
        </p:sp>
        <p:sp>
          <p:nvSpPr>
            <p:cNvPr id="2524" name="TextBox 2523">
              <a:extLst>
                <a:ext uri="{FF2B5EF4-FFF2-40B4-BE49-F238E27FC236}">
                  <a16:creationId xmlns:a16="http://schemas.microsoft.com/office/drawing/2014/main" id="{DD170FA9-7224-2E3E-72B5-1F7D7664A210}"/>
                </a:ext>
              </a:extLst>
            </p:cNvPr>
            <p:cNvSpPr txBox="1"/>
            <p:nvPr/>
          </p:nvSpPr>
          <p:spPr>
            <a:xfrm>
              <a:off x="2610587" y="4786657"/>
              <a:ext cx="3095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8D6FAB"/>
                  </a:solidFill>
                  <a:latin typeface="Arial"/>
                  <a:cs typeface="Arial"/>
                  <a:sym typeface="Arial"/>
                  <a:rtl val="0"/>
                </a:rPr>
                <a:t>Plasmodium yoelii yoelii</a:t>
              </a:r>
            </a:p>
          </p:txBody>
        </p:sp>
        <p:sp>
          <p:nvSpPr>
            <p:cNvPr id="2525" name="TextBox 2524">
              <a:extLst>
                <a:ext uri="{FF2B5EF4-FFF2-40B4-BE49-F238E27FC236}">
                  <a16:creationId xmlns:a16="http://schemas.microsoft.com/office/drawing/2014/main" id="{CB1FDC15-D361-1189-9DA0-4D491869C667}"/>
                </a:ext>
              </a:extLst>
            </p:cNvPr>
            <p:cNvSpPr txBox="1"/>
            <p:nvPr/>
          </p:nvSpPr>
          <p:spPr>
            <a:xfrm>
              <a:off x="2610587" y="4758299"/>
              <a:ext cx="3366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Plasmodium vinckei petteri</a:t>
              </a:r>
            </a:p>
          </p:txBody>
        </p:sp>
        <p:sp>
          <p:nvSpPr>
            <p:cNvPr id="2526" name="TextBox 2525">
              <a:extLst>
                <a:ext uri="{FF2B5EF4-FFF2-40B4-BE49-F238E27FC236}">
                  <a16:creationId xmlns:a16="http://schemas.microsoft.com/office/drawing/2014/main" id="{C71E0ECA-1E08-3C66-61CF-63E3F212F020}"/>
                </a:ext>
              </a:extLst>
            </p:cNvPr>
            <p:cNvSpPr txBox="1"/>
            <p:nvPr/>
          </p:nvSpPr>
          <p:spPr>
            <a:xfrm>
              <a:off x="2610587" y="4729941"/>
              <a:ext cx="3409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vinckei lentum</a:t>
              </a:r>
            </a:p>
          </p:txBody>
        </p:sp>
        <p:sp>
          <p:nvSpPr>
            <p:cNvPr id="2527" name="TextBox 2526">
              <a:extLst>
                <a:ext uri="{FF2B5EF4-FFF2-40B4-BE49-F238E27FC236}">
                  <a16:creationId xmlns:a16="http://schemas.microsoft.com/office/drawing/2014/main" id="{7D7EE33C-87AD-DBD9-BB8A-C3FA855A28D6}"/>
                </a:ext>
              </a:extLst>
            </p:cNvPr>
            <p:cNvSpPr txBox="1"/>
            <p:nvPr/>
          </p:nvSpPr>
          <p:spPr>
            <a:xfrm>
              <a:off x="2610587" y="4701583"/>
              <a:ext cx="3934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vinckei brucechwatti</a:t>
              </a:r>
            </a:p>
          </p:txBody>
        </p:sp>
        <p:sp>
          <p:nvSpPr>
            <p:cNvPr id="2528" name="TextBox 2527">
              <a:extLst>
                <a:ext uri="{FF2B5EF4-FFF2-40B4-BE49-F238E27FC236}">
                  <a16:creationId xmlns:a16="http://schemas.microsoft.com/office/drawing/2014/main" id="{3DA86FD8-1D5D-ACE0-F9A4-4E6AA253F316}"/>
                </a:ext>
              </a:extLst>
            </p:cNvPr>
            <p:cNvSpPr txBox="1"/>
            <p:nvPr/>
          </p:nvSpPr>
          <p:spPr>
            <a:xfrm>
              <a:off x="2610587" y="4673225"/>
              <a:ext cx="3417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vinckei vinckei</a:t>
              </a:r>
            </a:p>
          </p:txBody>
        </p:sp>
        <p:sp>
          <p:nvSpPr>
            <p:cNvPr id="2529" name="TextBox 2528">
              <a:extLst>
                <a:ext uri="{FF2B5EF4-FFF2-40B4-BE49-F238E27FC236}">
                  <a16:creationId xmlns:a16="http://schemas.microsoft.com/office/drawing/2014/main" id="{BC0EC395-380E-157E-8777-16EF6A236C79}"/>
                </a:ext>
              </a:extLst>
            </p:cNvPr>
            <p:cNvSpPr txBox="1"/>
            <p:nvPr/>
          </p:nvSpPr>
          <p:spPr>
            <a:xfrm>
              <a:off x="2610587" y="4644867"/>
              <a:ext cx="3807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Plasmodium chabaudi chabaudi</a:t>
              </a:r>
            </a:p>
          </p:txBody>
        </p:sp>
        <p:sp>
          <p:nvSpPr>
            <p:cNvPr id="2530" name="TextBox 2529">
              <a:extLst>
                <a:ext uri="{FF2B5EF4-FFF2-40B4-BE49-F238E27FC236}">
                  <a16:creationId xmlns:a16="http://schemas.microsoft.com/office/drawing/2014/main" id="{6058E4DA-E356-7F5E-1D32-25C741A225FC}"/>
                </a:ext>
              </a:extLst>
            </p:cNvPr>
            <p:cNvSpPr txBox="1"/>
            <p:nvPr/>
          </p:nvSpPr>
          <p:spPr>
            <a:xfrm>
              <a:off x="2610587" y="4616509"/>
              <a:ext cx="3544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Plasmodium chabaudi adami</a:t>
              </a:r>
            </a:p>
          </p:txBody>
        </p:sp>
        <p:sp>
          <p:nvSpPr>
            <p:cNvPr id="2531" name="TextBox 2530">
              <a:extLst>
                <a:ext uri="{FF2B5EF4-FFF2-40B4-BE49-F238E27FC236}">
                  <a16:creationId xmlns:a16="http://schemas.microsoft.com/office/drawing/2014/main" id="{8D6EA572-0AB8-C1CF-6D37-61B9C10108DD}"/>
                </a:ext>
              </a:extLst>
            </p:cNvPr>
            <p:cNvSpPr txBox="1"/>
            <p:nvPr/>
          </p:nvSpPr>
          <p:spPr>
            <a:xfrm>
              <a:off x="2610587" y="4588151"/>
              <a:ext cx="3409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berghei ANKA</a:t>
              </a:r>
            </a:p>
          </p:txBody>
        </p:sp>
        <p:sp>
          <p:nvSpPr>
            <p:cNvPr id="2532" name="TextBox 2531">
              <a:extLst>
                <a:ext uri="{FF2B5EF4-FFF2-40B4-BE49-F238E27FC236}">
                  <a16:creationId xmlns:a16="http://schemas.microsoft.com/office/drawing/2014/main" id="{EC2C035E-3E52-346B-D6E3-857ECAFE2E2D}"/>
                </a:ext>
              </a:extLst>
            </p:cNvPr>
            <p:cNvSpPr txBox="1"/>
            <p:nvPr/>
          </p:nvSpPr>
          <p:spPr>
            <a:xfrm>
              <a:off x="2610587" y="4559793"/>
              <a:ext cx="3197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36593"/>
                  </a:solidFill>
                  <a:latin typeface="Arial"/>
                  <a:cs typeface="Arial"/>
                  <a:sym typeface="Arial"/>
                  <a:rtl val="0"/>
                </a:rPr>
                <a:t>Porospora cf. gigantea A</a:t>
              </a:r>
            </a:p>
          </p:txBody>
        </p:sp>
        <p:sp>
          <p:nvSpPr>
            <p:cNvPr id="2533" name="TextBox 2532">
              <a:extLst>
                <a:ext uri="{FF2B5EF4-FFF2-40B4-BE49-F238E27FC236}">
                  <a16:creationId xmlns:a16="http://schemas.microsoft.com/office/drawing/2014/main" id="{358C230D-BDE5-56B6-7B53-7DC0DC987F07}"/>
                </a:ext>
              </a:extLst>
            </p:cNvPr>
            <p:cNvSpPr txBox="1"/>
            <p:nvPr/>
          </p:nvSpPr>
          <p:spPr>
            <a:xfrm>
              <a:off x="2610587" y="4531435"/>
              <a:ext cx="3129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06EA8"/>
                  </a:solidFill>
                  <a:latin typeface="Arial"/>
                  <a:cs typeface="Arial"/>
                  <a:sym typeface="Arial"/>
                  <a:rtl val="0"/>
                </a:rPr>
                <a:t>Gregarina niphandrodes</a:t>
              </a:r>
            </a:p>
          </p:txBody>
        </p:sp>
        <p:sp>
          <p:nvSpPr>
            <p:cNvPr id="2534" name="TextBox 2533">
              <a:extLst>
                <a:ext uri="{FF2B5EF4-FFF2-40B4-BE49-F238E27FC236}">
                  <a16:creationId xmlns:a16="http://schemas.microsoft.com/office/drawing/2014/main" id="{71E03C55-D5CC-46A7-F25D-0EB134803140}"/>
                </a:ext>
              </a:extLst>
            </p:cNvPr>
            <p:cNvSpPr txBox="1"/>
            <p:nvPr/>
          </p:nvSpPr>
          <p:spPr>
            <a:xfrm>
              <a:off x="2610587" y="4503077"/>
              <a:ext cx="3519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Neospora caninum Liverpool</a:t>
              </a:r>
            </a:p>
          </p:txBody>
        </p:sp>
        <p:sp>
          <p:nvSpPr>
            <p:cNvPr id="2535" name="TextBox 2534">
              <a:extLst>
                <a:ext uri="{FF2B5EF4-FFF2-40B4-BE49-F238E27FC236}">
                  <a16:creationId xmlns:a16="http://schemas.microsoft.com/office/drawing/2014/main" id="{94EC6B4F-6EEC-A365-47D0-EF6E278ABB12}"/>
                </a:ext>
              </a:extLst>
            </p:cNvPr>
            <p:cNvSpPr txBox="1"/>
            <p:nvPr/>
          </p:nvSpPr>
          <p:spPr>
            <a:xfrm>
              <a:off x="2610587" y="4474719"/>
              <a:ext cx="2663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E4F6C"/>
                  </a:solidFill>
                  <a:latin typeface="Arial"/>
                  <a:cs typeface="Arial"/>
                  <a:sym typeface="Arial"/>
                  <a:rtl val="0"/>
                </a:rPr>
                <a:t>Cystoisospora suis</a:t>
              </a:r>
            </a:p>
          </p:txBody>
        </p:sp>
        <p:sp>
          <p:nvSpPr>
            <p:cNvPr id="2536" name="TextBox 2535">
              <a:extLst>
                <a:ext uri="{FF2B5EF4-FFF2-40B4-BE49-F238E27FC236}">
                  <a16:creationId xmlns:a16="http://schemas.microsoft.com/office/drawing/2014/main" id="{95FDAA93-3F2C-C67D-050C-8318C1073D51}"/>
                </a:ext>
              </a:extLst>
            </p:cNvPr>
            <p:cNvSpPr txBox="1"/>
            <p:nvPr/>
          </p:nvSpPr>
          <p:spPr>
            <a:xfrm>
              <a:off x="2610587" y="4446361"/>
              <a:ext cx="3044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E37"/>
                  </a:solidFill>
                  <a:latin typeface="Arial"/>
                  <a:cs typeface="Arial"/>
                  <a:sym typeface="Arial"/>
                  <a:rtl val="0"/>
                </a:rPr>
                <a:t>Hammondia hammondi</a:t>
              </a:r>
            </a:p>
          </p:txBody>
        </p:sp>
        <p:sp>
          <p:nvSpPr>
            <p:cNvPr id="2537" name="TextBox 2536">
              <a:extLst>
                <a:ext uri="{FF2B5EF4-FFF2-40B4-BE49-F238E27FC236}">
                  <a16:creationId xmlns:a16="http://schemas.microsoft.com/office/drawing/2014/main" id="{BA3A24C2-D488-24A0-0B7F-AF9FD5E17D54}"/>
                </a:ext>
              </a:extLst>
            </p:cNvPr>
            <p:cNvSpPr txBox="1"/>
            <p:nvPr/>
          </p:nvSpPr>
          <p:spPr>
            <a:xfrm>
              <a:off x="2610587" y="4418003"/>
              <a:ext cx="2544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E37"/>
                  </a:solidFill>
                  <a:latin typeface="Arial"/>
                  <a:cs typeface="Arial"/>
                  <a:sym typeface="Arial"/>
                  <a:rtl val="0"/>
                </a:rPr>
                <a:t>Besnoitia besnoiti</a:t>
              </a:r>
            </a:p>
          </p:txBody>
        </p:sp>
        <p:sp>
          <p:nvSpPr>
            <p:cNvPr id="2538" name="TextBox 2537">
              <a:extLst>
                <a:ext uri="{FF2B5EF4-FFF2-40B4-BE49-F238E27FC236}">
                  <a16:creationId xmlns:a16="http://schemas.microsoft.com/office/drawing/2014/main" id="{6B9EE3B0-13FC-3C93-99E9-3F9E0BCB7D3E}"/>
                </a:ext>
              </a:extLst>
            </p:cNvPr>
            <p:cNvSpPr txBox="1"/>
            <p:nvPr/>
          </p:nvSpPr>
          <p:spPr>
            <a:xfrm>
              <a:off x="2610587" y="4389645"/>
              <a:ext cx="3799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Toxoplasma gondii TgCatPRC2</a:t>
              </a:r>
            </a:p>
          </p:txBody>
        </p:sp>
        <p:sp>
          <p:nvSpPr>
            <p:cNvPr id="2539" name="TextBox 2538">
              <a:extLst>
                <a:ext uri="{FF2B5EF4-FFF2-40B4-BE49-F238E27FC236}">
                  <a16:creationId xmlns:a16="http://schemas.microsoft.com/office/drawing/2014/main" id="{80309C2B-FEEC-96FD-64AC-05B854B2A4EA}"/>
                </a:ext>
              </a:extLst>
            </p:cNvPr>
            <p:cNvSpPr txBox="1"/>
            <p:nvPr/>
          </p:nvSpPr>
          <p:spPr>
            <a:xfrm>
              <a:off x="2610587" y="4361287"/>
              <a:ext cx="48924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74C"/>
                  </a:solidFill>
                  <a:latin typeface="Arial"/>
                  <a:cs typeface="Arial"/>
                  <a:sym typeface="Arial"/>
                  <a:rtl val="0"/>
                </a:rPr>
                <a:t>Toxoplasma gondii GAB2-2007-GAL-DOM2</a:t>
              </a:r>
            </a:p>
          </p:txBody>
        </p:sp>
        <p:sp>
          <p:nvSpPr>
            <p:cNvPr id="2540" name="TextBox 2539">
              <a:extLst>
                <a:ext uri="{FF2B5EF4-FFF2-40B4-BE49-F238E27FC236}">
                  <a16:creationId xmlns:a16="http://schemas.microsoft.com/office/drawing/2014/main" id="{7CB7FC49-099E-2A94-0C69-DD779F596795}"/>
                </a:ext>
              </a:extLst>
            </p:cNvPr>
            <p:cNvSpPr txBox="1"/>
            <p:nvPr/>
          </p:nvSpPr>
          <p:spPr>
            <a:xfrm>
              <a:off x="2610587" y="4332929"/>
              <a:ext cx="3053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D394E"/>
                  </a:solidFill>
                  <a:latin typeface="Arial"/>
                  <a:cs typeface="Arial"/>
                  <a:sym typeface="Arial"/>
                  <a:rtl val="0"/>
                </a:rPr>
                <a:t>Toxoplasma gondii ARI</a:t>
              </a:r>
            </a:p>
          </p:txBody>
        </p:sp>
        <p:sp>
          <p:nvSpPr>
            <p:cNvPr id="2541" name="TextBox 2540">
              <a:extLst>
                <a:ext uri="{FF2B5EF4-FFF2-40B4-BE49-F238E27FC236}">
                  <a16:creationId xmlns:a16="http://schemas.microsoft.com/office/drawing/2014/main" id="{33806359-7D6E-73F4-8D39-B9BF9E38F426}"/>
                </a:ext>
              </a:extLst>
            </p:cNvPr>
            <p:cNvSpPr txBox="1"/>
            <p:nvPr/>
          </p:nvSpPr>
          <p:spPr>
            <a:xfrm>
              <a:off x="2610587" y="4304571"/>
              <a:ext cx="314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6455C"/>
                  </a:solidFill>
                  <a:latin typeface="Arial"/>
                  <a:cs typeface="Arial"/>
                  <a:sym typeface="Arial"/>
                  <a:rtl val="0"/>
                </a:rPr>
                <a:t>Toxoplasma gondii FOU</a:t>
              </a:r>
            </a:p>
          </p:txBody>
        </p:sp>
        <p:sp>
          <p:nvSpPr>
            <p:cNvPr id="2542" name="TextBox 2541">
              <a:extLst>
                <a:ext uri="{FF2B5EF4-FFF2-40B4-BE49-F238E27FC236}">
                  <a16:creationId xmlns:a16="http://schemas.microsoft.com/office/drawing/2014/main" id="{78E3F0F3-225B-4A78-A1AA-7163577DC122}"/>
                </a:ext>
              </a:extLst>
            </p:cNvPr>
            <p:cNvSpPr txBox="1"/>
            <p:nvPr/>
          </p:nvSpPr>
          <p:spPr>
            <a:xfrm>
              <a:off x="2610587" y="4276165"/>
              <a:ext cx="3256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A4F"/>
                  </a:solidFill>
                  <a:latin typeface="Arial"/>
                  <a:cs typeface="Arial"/>
                  <a:sym typeface="Arial"/>
                  <a:rtl val="0"/>
                </a:rPr>
                <a:t>Toxoplasma gondii CAST</a:t>
              </a:r>
            </a:p>
          </p:txBody>
        </p:sp>
        <p:sp>
          <p:nvSpPr>
            <p:cNvPr id="2543" name="TextBox 2542">
              <a:extLst>
                <a:ext uri="{FF2B5EF4-FFF2-40B4-BE49-F238E27FC236}">
                  <a16:creationId xmlns:a16="http://schemas.microsoft.com/office/drawing/2014/main" id="{FEAAAE99-889E-99D4-65EE-D83DF0F494FB}"/>
                </a:ext>
              </a:extLst>
            </p:cNvPr>
            <p:cNvSpPr txBox="1"/>
            <p:nvPr/>
          </p:nvSpPr>
          <p:spPr>
            <a:xfrm>
              <a:off x="2610587" y="4247807"/>
              <a:ext cx="3044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Toxoplasma gondii p89</a:t>
              </a:r>
            </a:p>
          </p:txBody>
        </p:sp>
        <p:sp>
          <p:nvSpPr>
            <p:cNvPr id="2544" name="TextBox 2543">
              <a:extLst>
                <a:ext uri="{FF2B5EF4-FFF2-40B4-BE49-F238E27FC236}">
                  <a16:creationId xmlns:a16="http://schemas.microsoft.com/office/drawing/2014/main" id="{41C01CFA-B3B7-C6BD-D4D9-DA62CBE9ED86}"/>
                </a:ext>
              </a:extLst>
            </p:cNvPr>
            <p:cNvSpPr txBox="1"/>
            <p:nvPr/>
          </p:nvSpPr>
          <p:spPr>
            <a:xfrm>
              <a:off x="2610587" y="4219449"/>
              <a:ext cx="3154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157"/>
                  </a:solidFill>
                  <a:latin typeface="Arial"/>
                  <a:cs typeface="Arial"/>
                  <a:sym typeface="Arial"/>
                  <a:rtl val="0"/>
                </a:rPr>
                <a:t>Toxoplasma gondii MAS</a:t>
              </a:r>
            </a:p>
          </p:txBody>
        </p:sp>
        <p:sp>
          <p:nvSpPr>
            <p:cNvPr id="2545" name="TextBox 2544">
              <a:extLst>
                <a:ext uri="{FF2B5EF4-FFF2-40B4-BE49-F238E27FC236}">
                  <a16:creationId xmlns:a16="http://schemas.microsoft.com/office/drawing/2014/main" id="{59F6C06E-DFE3-E883-4A32-8ED170C18BC5}"/>
                </a:ext>
              </a:extLst>
            </p:cNvPr>
            <p:cNvSpPr txBox="1"/>
            <p:nvPr/>
          </p:nvSpPr>
          <p:spPr>
            <a:xfrm>
              <a:off x="2610587" y="4191091"/>
              <a:ext cx="3137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84158"/>
                  </a:solidFill>
                  <a:latin typeface="Arial"/>
                  <a:cs typeface="Arial"/>
                  <a:sym typeface="Arial"/>
                  <a:rtl val="0"/>
                </a:rPr>
                <a:t>Toxoplasma gondii RUB</a:t>
              </a:r>
            </a:p>
          </p:txBody>
        </p:sp>
        <p:sp>
          <p:nvSpPr>
            <p:cNvPr id="2546" name="TextBox 2545">
              <a:extLst>
                <a:ext uri="{FF2B5EF4-FFF2-40B4-BE49-F238E27FC236}">
                  <a16:creationId xmlns:a16="http://schemas.microsoft.com/office/drawing/2014/main" id="{EC60D664-E287-18F1-D726-FB851F2104C8}"/>
                </a:ext>
              </a:extLst>
            </p:cNvPr>
            <p:cNvSpPr txBox="1"/>
            <p:nvPr/>
          </p:nvSpPr>
          <p:spPr>
            <a:xfrm>
              <a:off x="2610587" y="4162733"/>
              <a:ext cx="3273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74C"/>
                  </a:solidFill>
                  <a:latin typeface="Arial"/>
                  <a:cs typeface="Arial"/>
                  <a:sym typeface="Arial"/>
                  <a:rtl val="0"/>
                </a:rPr>
                <a:t>Toxoplasma gondii VAND</a:t>
              </a:r>
            </a:p>
          </p:txBody>
        </p:sp>
        <p:sp>
          <p:nvSpPr>
            <p:cNvPr id="2547" name="TextBox 2546">
              <a:extLst>
                <a:ext uri="{FF2B5EF4-FFF2-40B4-BE49-F238E27FC236}">
                  <a16:creationId xmlns:a16="http://schemas.microsoft.com/office/drawing/2014/main" id="{7A2F8A3D-AA5A-002E-F722-2724FD852B6D}"/>
                </a:ext>
              </a:extLst>
            </p:cNvPr>
            <p:cNvSpPr txBox="1"/>
            <p:nvPr/>
          </p:nvSpPr>
          <p:spPr>
            <a:xfrm>
              <a:off x="2610587" y="4134375"/>
              <a:ext cx="3239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Toxoplasma gondii ME49</a:t>
              </a:r>
            </a:p>
          </p:txBody>
        </p:sp>
        <p:sp>
          <p:nvSpPr>
            <p:cNvPr id="2548" name="TextBox 2547">
              <a:extLst>
                <a:ext uri="{FF2B5EF4-FFF2-40B4-BE49-F238E27FC236}">
                  <a16:creationId xmlns:a16="http://schemas.microsoft.com/office/drawing/2014/main" id="{5C1ABEF5-8C76-DC1D-197B-38492E4F76AB}"/>
                </a:ext>
              </a:extLst>
            </p:cNvPr>
            <p:cNvSpPr txBox="1"/>
            <p:nvPr/>
          </p:nvSpPr>
          <p:spPr>
            <a:xfrm>
              <a:off x="2610587" y="4106017"/>
              <a:ext cx="3112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Toxoplasma gondii GT1</a:t>
              </a:r>
            </a:p>
          </p:txBody>
        </p:sp>
        <p:sp>
          <p:nvSpPr>
            <p:cNvPr id="2549" name="TextBox 2548">
              <a:extLst>
                <a:ext uri="{FF2B5EF4-FFF2-40B4-BE49-F238E27FC236}">
                  <a16:creationId xmlns:a16="http://schemas.microsoft.com/office/drawing/2014/main" id="{1699AA12-FAB5-5C36-C24C-3D5CE0AC431A}"/>
                </a:ext>
              </a:extLst>
            </p:cNvPr>
            <p:cNvSpPr txBox="1"/>
            <p:nvPr/>
          </p:nvSpPr>
          <p:spPr>
            <a:xfrm>
              <a:off x="2610587" y="4077659"/>
              <a:ext cx="314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038"/>
                  </a:solidFill>
                  <a:latin typeface="Arial"/>
                  <a:cs typeface="Arial"/>
                  <a:sym typeface="Arial"/>
                  <a:rtl val="0"/>
                </a:rPr>
                <a:t>Toxoplasma gondii VEG</a:t>
              </a:r>
            </a:p>
          </p:txBody>
        </p:sp>
        <p:sp>
          <p:nvSpPr>
            <p:cNvPr id="2550" name="TextBox 2549">
              <a:extLst>
                <a:ext uri="{FF2B5EF4-FFF2-40B4-BE49-F238E27FC236}">
                  <a16:creationId xmlns:a16="http://schemas.microsoft.com/office/drawing/2014/main" id="{F47855FF-C4E1-7917-9D53-26CDD9AD024C}"/>
                </a:ext>
              </a:extLst>
            </p:cNvPr>
            <p:cNvSpPr txBox="1"/>
            <p:nvPr/>
          </p:nvSpPr>
          <p:spPr>
            <a:xfrm>
              <a:off x="2610587" y="4049301"/>
              <a:ext cx="3349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Cryptosporidium sp. 43IA8</a:t>
              </a:r>
            </a:p>
          </p:txBody>
        </p:sp>
        <p:sp>
          <p:nvSpPr>
            <p:cNvPr id="2551" name="TextBox 2550">
              <a:extLst>
                <a:ext uri="{FF2B5EF4-FFF2-40B4-BE49-F238E27FC236}">
                  <a16:creationId xmlns:a16="http://schemas.microsoft.com/office/drawing/2014/main" id="{A7375931-04C1-6BD3-1C6A-3451135CA43B}"/>
                </a:ext>
              </a:extLst>
            </p:cNvPr>
            <p:cNvSpPr txBox="1"/>
            <p:nvPr/>
          </p:nvSpPr>
          <p:spPr>
            <a:xfrm>
              <a:off x="2610587" y="4020943"/>
              <a:ext cx="4680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83E"/>
                  </a:solidFill>
                  <a:latin typeface="Arial"/>
                  <a:cs typeface="Arial"/>
                  <a:sym typeface="Arial"/>
                  <a:rtl val="0"/>
                </a:rPr>
                <a:t>Cryptosporidium sp. chipmunk genotype I</a:t>
              </a:r>
            </a:p>
          </p:txBody>
        </p:sp>
        <p:sp>
          <p:nvSpPr>
            <p:cNvPr id="2552" name="TextBox 2551">
              <a:extLst>
                <a:ext uri="{FF2B5EF4-FFF2-40B4-BE49-F238E27FC236}">
                  <a16:creationId xmlns:a16="http://schemas.microsoft.com/office/drawing/2014/main" id="{BB84B1F1-B7E4-34F5-D585-68EAB130E3BD}"/>
                </a:ext>
              </a:extLst>
            </p:cNvPr>
            <p:cNvSpPr txBox="1"/>
            <p:nvPr/>
          </p:nvSpPr>
          <p:spPr>
            <a:xfrm>
              <a:off x="2610587" y="3992585"/>
              <a:ext cx="3358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93E"/>
                  </a:solidFill>
                  <a:latin typeface="Arial"/>
                  <a:cs typeface="Arial"/>
                  <a:sym typeface="Arial"/>
                  <a:rtl val="0"/>
                </a:rPr>
                <a:t>Cryptosporidium ubiquitum</a:t>
              </a:r>
            </a:p>
          </p:txBody>
        </p:sp>
        <p:sp>
          <p:nvSpPr>
            <p:cNvPr id="2553" name="TextBox 2552">
              <a:extLst>
                <a:ext uri="{FF2B5EF4-FFF2-40B4-BE49-F238E27FC236}">
                  <a16:creationId xmlns:a16="http://schemas.microsoft.com/office/drawing/2014/main" id="{6E4E8468-4162-70BB-1A97-64908B16220B}"/>
                </a:ext>
              </a:extLst>
            </p:cNvPr>
            <p:cNvSpPr txBox="1"/>
            <p:nvPr/>
          </p:nvSpPr>
          <p:spPr>
            <a:xfrm>
              <a:off x="2610587" y="3964227"/>
              <a:ext cx="3078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C"/>
                  </a:solidFill>
                  <a:latin typeface="Arial"/>
                  <a:cs typeface="Arial"/>
                  <a:sym typeface="Arial"/>
                  <a:rtl val="0"/>
                </a:rPr>
                <a:t>Cryptosporidium tyzzeri</a:t>
              </a:r>
            </a:p>
          </p:txBody>
        </p:sp>
        <p:sp>
          <p:nvSpPr>
            <p:cNvPr id="2554" name="TextBox 2553">
              <a:extLst>
                <a:ext uri="{FF2B5EF4-FFF2-40B4-BE49-F238E27FC236}">
                  <a16:creationId xmlns:a16="http://schemas.microsoft.com/office/drawing/2014/main" id="{E09C0A08-678D-D2D8-DFC5-7676D405E372}"/>
                </a:ext>
              </a:extLst>
            </p:cNvPr>
            <p:cNvSpPr txBox="1"/>
            <p:nvPr/>
          </p:nvSpPr>
          <p:spPr>
            <a:xfrm>
              <a:off x="2610587" y="3935869"/>
              <a:ext cx="2900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2"/>
                  </a:solidFill>
                  <a:latin typeface="Arial"/>
                  <a:cs typeface="Arial"/>
                  <a:sym typeface="Arial"/>
                  <a:rtl val="0"/>
                </a:rPr>
                <a:t>Cryptosporidium xiaoi</a:t>
              </a:r>
            </a:p>
          </p:txBody>
        </p:sp>
        <p:sp>
          <p:nvSpPr>
            <p:cNvPr id="2555" name="TextBox 2554">
              <a:extLst>
                <a:ext uri="{FF2B5EF4-FFF2-40B4-BE49-F238E27FC236}">
                  <a16:creationId xmlns:a16="http://schemas.microsoft.com/office/drawing/2014/main" id="{D5E6AFBC-DE1D-4F20-AE8A-0FBDA96CCA63}"/>
                </a:ext>
              </a:extLst>
            </p:cNvPr>
            <p:cNvSpPr txBox="1"/>
            <p:nvPr/>
          </p:nvSpPr>
          <p:spPr>
            <a:xfrm>
              <a:off x="2610587" y="3907511"/>
              <a:ext cx="3103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347"/>
                  </a:solidFill>
                  <a:latin typeface="Arial"/>
                  <a:cs typeface="Arial"/>
                  <a:sym typeface="Arial"/>
                  <a:rtl val="0"/>
                </a:rPr>
                <a:t>Cryptosporidium ryanae</a:t>
              </a:r>
            </a:p>
          </p:txBody>
        </p:sp>
        <p:sp>
          <p:nvSpPr>
            <p:cNvPr id="2556" name="TextBox 2555">
              <a:extLst>
                <a:ext uri="{FF2B5EF4-FFF2-40B4-BE49-F238E27FC236}">
                  <a16:creationId xmlns:a16="http://schemas.microsoft.com/office/drawing/2014/main" id="{9C326BC5-D41D-35B1-B99A-E8478FEADF91}"/>
                </a:ext>
              </a:extLst>
            </p:cNvPr>
            <p:cNvSpPr txBox="1"/>
            <p:nvPr/>
          </p:nvSpPr>
          <p:spPr>
            <a:xfrm>
              <a:off x="2610587" y="3879153"/>
              <a:ext cx="3553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Cryptosporidium muris RN66</a:t>
              </a:r>
            </a:p>
          </p:txBody>
        </p:sp>
        <p:sp>
          <p:nvSpPr>
            <p:cNvPr id="2557" name="TextBox 2556">
              <a:extLst>
                <a:ext uri="{FF2B5EF4-FFF2-40B4-BE49-F238E27FC236}">
                  <a16:creationId xmlns:a16="http://schemas.microsoft.com/office/drawing/2014/main" id="{BFA84133-2B4F-638B-BCF7-89A1DD9AD790}"/>
                </a:ext>
              </a:extLst>
            </p:cNvPr>
            <p:cNvSpPr txBox="1"/>
            <p:nvPr/>
          </p:nvSpPr>
          <p:spPr>
            <a:xfrm>
              <a:off x="2610587" y="3850795"/>
              <a:ext cx="2959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044"/>
                  </a:solidFill>
                  <a:latin typeface="Arial"/>
                  <a:cs typeface="Arial"/>
                  <a:sym typeface="Arial"/>
                  <a:rtl val="0"/>
                </a:rPr>
                <a:t>Cryptosporidium bovis</a:t>
              </a:r>
            </a:p>
          </p:txBody>
        </p:sp>
        <p:sp>
          <p:nvSpPr>
            <p:cNvPr id="2558" name="TextBox 2557">
              <a:extLst>
                <a:ext uri="{FF2B5EF4-FFF2-40B4-BE49-F238E27FC236}">
                  <a16:creationId xmlns:a16="http://schemas.microsoft.com/office/drawing/2014/main" id="{6033741A-ACF9-6F6E-2826-509836FC0921}"/>
                </a:ext>
              </a:extLst>
            </p:cNvPr>
            <p:cNvSpPr txBox="1"/>
            <p:nvPr/>
          </p:nvSpPr>
          <p:spPr>
            <a:xfrm>
              <a:off x="2610587" y="3822438"/>
              <a:ext cx="3180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83E"/>
                  </a:solidFill>
                  <a:latin typeface="Arial"/>
                  <a:cs typeface="Arial"/>
                  <a:sym typeface="Arial"/>
                  <a:rtl val="0"/>
                </a:rPr>
                <a:t>Cryptosporidium hominis</a:t>
              </a:r>
            </a:p>
          </p:txBody>
        </p:sp>
        <p:sp>
          <p:nvSpPr>
            <p:cNvPr id="2559" name="TextBox 2558">
              <a:extLst>
                <a:ext uri="{FF2B5EF4-FFF2-40B4-BE49-F238E27FC236}">
                  <a16:creationId xmlns:a16="http://schemas.microsoft.com/office/drawing/2014/main" id="{FEC1543E-127C-0069-EA13-B4FA2C348BB9}"/>
                </a:ext>
              </a:extLst>
            </p:cNvPr>
            <p:cNvSpPr txBox="1"/>
            <p:nvPr/>
          </p:nvSpPr>
          <p:spPr>
            <a:xfrm>
              <a:off x="2610587" y="3794080"/>
              <a:ext cx="2959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Cryptosporidium canis</a:t>
              </a:r>
            </a:p>
          </p:txBody>
        </p:sp>
        <p:sp>
          <p:nvSpPr>
            <p:cNvPr id="2560" name="TextBox 2559">
              <a:extLst>
                <a:ext uri="{FF2B5EF4-FFF2-40B4-BE49-F238E27FC236}">
                  <a16:creationId xmlns:a16="http://schemas.microsoft.com/office/drawing/2014/main" id="{DE595957-6B0D-7FC2-C43C-E458E33517BE}"/>
                </a:ext>
              </a:extLst>
            </p:cNvPr>
            <p:cNvSpPr txBox="1"/>
            <p:nvPr/>
          </p:nvSpPr>
          <p:spPr>
            <a:xfrm>
              <a:off x="2610587" y="3765722"/>
              <a:ext cx="3366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Cryptosporidium andersoni</a:t>
              </a:r>
            </a:p>
          </p:txBody>
        </p:sp>
        <p:sp>
          <p:nvSpPr>
            <p:cNvPr id="2561" name="TextBox 2560">
              <a:extLst>
                <a:ext uri="{FF2B5EF4-FFF2-40B4-BE49-F238E27FC236}">
                  <a16:creationId xmlns:a16="http://schemas.microsoft.com/office/drawing/2014/main" id="{8CD66551-FC80-A230-CCA2-453CAC498DF8}"/>
                </a:ext>
              </a:extLst>
            </p:cNvPr>
            <p:cNvSpPr txBox="1"/>
            <p:nvPr/>
          </p:nvSpPr>
          <p:spPr>
            <a:xfrm>
              <a:off x="2610587" y="3737364"/>
              <a:ext cx="3510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43B"/>
                  </a:solidFill>
                  <a:latin typeface="Arial"/>
                  <a:cs typeface="Arial"/>
                  <a:sym typeface="Arial"/>
                  <a:rtl val="0"/>
                </a:rPr>
                <a:t>Cryptosporidium meleagridis</a:t>
              </a:r>
            </a:p>
          </p:txBody>
        </p:sp>
        <p:sp>
          <p:nvSpPr>
            <p:cNvPr id="2562" name="TextBox 2561">
              <a:extLst>
                <a:ext uri="{FF2B5EF4-FFF2-40B4-BE49-F238E27FC236}">
                  <a16:creationId xmlns:a16="http://schemas.microsoft.com/office/drawing/2014/main" id="{BF512AE1-E8DF-963E-120B-75F895C4C167}"/>
                </a:ext>
              </a:extLst>
            </p:cNvPr>
            <p:cNvSpPr txBox="1"/>
            <p:nvPr/>
          </p:nvSpPr>
          <p:spPr>
            <a:xfrm>
              <a:off x="2610587" y="3709006"/>
              <a:ext cx="28497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Cryptosporidium felis</a:t>
              </a:r>
            </a:p>
          </p:txBody>
        </p:sp>
        <p:sp>
          <p:nvSpPr>
            <p:cNvPr id="2563" name="TextBox 2562">
              <a:extLst>
                <a:ext uri="{FF2B5EF4-FFF2-40B4-BE49-F238E27FC236}">
                  <a16:creationId xmlns:a16="http://schemas.microsoft.com/office/drawing/2014/main" id="{0F0CCAA6-C6E6-A1B0-E898-EA77130E4122}"/>
                </a:ext>
              </a:extLst>
            </p:cNvPr>
            <p:cNvSpPr txBox="1"/>
            <p:nvPr/>
          </p:nvSpPr>
          <p:spPr>
            <a:xfrm>
              <a:off x="2610587" y="3680648"/>
              <a:ext cx="3824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C41"/>
                  </a:solidFill>
                  <a:latin typeface="Arial"/>
                  <a:cs typeface="Arial"/>
                  <a:sym typeface="Arial"/>
                  <a:rtl val="0"/>
                </a:rPr>
                <a:t>Cryptosporidium parvum Iowa II</a:t>
              </a:r>
            </a:p>
          </p:txBody>
        </p:sp>
        <p:sp>
          <p:nvSpPr>
            <p:cNvPr id="2564" name="TextBox 2563">
              <a:extLst>
                <a:ext uri="{FF2B5EF4-FFF2-40B4-BE49-F238E27FC236}">
                  <a16:creationId xmlns:a16="http://schemas.microsoft.com/office/drawing/2014/main" id="{EFB39787-5AAB-1D48-3009-3FDCEC2B60EB}"/>
                </a:ext>
              </a:extLst>
            </p:cNvPr>
            <p:cNvSpPr txBox="1"/>
            <p:nvPr/>
          </p:nvSpPr>
          <p:spPr>
            <a:xfrm>
              <a:off x="2610587" y="3652290"/>
              <a:ext cx="3205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Cyclospora cayetanensis</a:t>
              </a:r>
            </a:p>
          </p:txBody>
        </p:sp>
        <p:sp>
          <p:nvSpPr>
            <p:cNvPr id="2565" name="TextBox 2564">
              <a:extLst>
                <a:ext uri="{FF2B5EF4-FFF2-40B4-BE49-F238E27FC236}">
                  <a16:creationId xmlns:a16="http://schemas.microsoft.com/office/drawing/2014/main" id="{010C7A74-2844-0349-526F-47C872CF1F0A}"/>
                </a:ext>
              </a:extLst>
            </p:cNvPr>
            <p:cNvSpPr txBox="1"/>
            <p:nvPr/>
          </p:nvSpPr>
          <p:spPr>
            <a:xfrm>
              <a:off x="2610587" y="3623932"/>
              <a:ext cx="2383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F5D84"/>
                  </a:solidFill>
                  <a:latin typeface="Arial"/>
                  <a:cs typeface="Arial"/>
                  <a:sym typeface="Arial"/>
                  <a:rtl val="0"/>
                </a:rPr>
                <a:t>Eimeria brunetti</a:t>
              </a:r>
            </a:p>
          </p:txBody>
        </p:sp>
        <p:sp>
          <p:nvSpPr>
            <p:cNvPr id="2566" name="TextBox 2565">
              <a:extLst>
                <a:ext uri="{FF2B5EF4-FFF2-40B4-BE49-F238E27FC236}">
                  <a16:creationId xmlns:a16="http://schemas.microsoft.com/office/drawing/2014/main" id="{886EF0FC-9DAB-8F7B-BA2B-FF01BD7C6AE0}"/>
                </a:ext>
              </a:extLst>
            </p:cNvPr>
            <p:cNvSpPr txBox="1"/>
            <p:nvPr/>
          </p:nvSpPr>
          <p:spPr>
            <a:xfrm>
              <a:off x="2610587" y="3595574"/>
              <a:ext cx="2417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15B80"/>
                  </a:solidFill>
                  <a:latin typeface="Arial"/>
                  <a:cs typeface="Arial"/>
                  <a:sym typeface="Arial"/>
                  <a:rtl val="0"/>
                </a:rPr>
                <a:t>Eimeria maxima</a:t>
              </a:r>
            </a:p>
          </p:txBody>
        </p:sp>
        <p:sp>
          <p:nvSpPr>
            <p:cNvPr id="2567" name="TextBox 2566">
              <a:extLst>
                <a:ext uri="{FF2B5EF4-FFF2-40B4-BE49-F238E27FC236}">
                  <a16:creationId xmlns:a16="http://schemas.microsoft.com/office/drawing/2014/main" id="{B58916C6-5703-C253-56FF-EEB3D1738069}"/>
                </a:ext>
              </a:extLst>
            </p:cNvPr>
            <p:cNvSpPr txBox="1"/>
            <p:nvPr/>
          </p:nvSpPr>
          <p:spPr>
            <a:xfrm>
              <a:off x="2610587" y="3567216"/>
              <a:ext cx="2298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84259"/>
                  </a:solidFill>
                  <a:latin typeface="Arial"/>
                  <a:cs typeface="Arial"/>
                  <a:sym typeface="Arial"/>
                  <a:rtl val="0"/>
                </a:rPr>
                <a:t>Eimeria tenella</a:t>
              </a:r>
            </a:p>
          </p:txBody>
        </p:sp>
        <p:sp>
          <p:nvSpPr>
            <p:cNvPr id="2568" name="TextBox 2567">
              <a:extLst>
                <a:ext uri="{FF2B5EF4-FFF2-40B4-BE49-F238E27FC236}">
                  <a16:creationId xmlns:a16="http://schemas.microsoft.com/office/drawing/2014/main" id="{47B6E9B3-D8F2-55AA-2758-CE7D1B9C16FC}"/>
                </a:ext>
              </a:extLst>
            </p:cNvPr>
            <p:cNvSpPr txBox="1"/>
            <p:nvPr/>
          </p:nvSpPr>
          <p:spPr>
            <a:xfrm>
              <a:off x="2610587" y="3538858"/>
              <a:ext cx="2620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84258"/>
                  </a:solidFill>
                  <a:latin typeface="Arial"/>
                  <a:cs typeface="Arial"/>
                  <a:sym typeface="Arial"/>
                  <a:rtl val="0"/>
                </a:rPr>
                <a:t>Eimeria acervulina</a:t>
              </a:r>
            </a:p>
          </p:txBody>
        </p:sp>
        <p:sp>
          <p:nvSpPr>
            <p:cNvPr id="2569" name="TextBox 2568">
              <a:extLst>
                <a:ext uri="{FF2B5EF4-FFF2-40B4-BE49-F238E27FC236}">
                  <a16:creationId xmlns:a16="http://schemas.microsoft.com/office/drawing/2014/main" id="{DA341DCC-3763-3FEF-64F3-B0B5AB87ABE2}"/>
                </a:ext>
              </a:extLst>
            </p:cNvPr>
            <p:cNvSpPr txBox="1"/>
            <p:nvPr/>
          </p:nvSpPr>
          <p:spPr>
            <a:xfrm>
              <a:off x="2610587" y="3510500"/>
              <a:ext cx="403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Vitrella brassicaformis CCMP3155</a:t>
              </a:r>
            </a:p>
          </p:txBody>
        </p:sp>
        <p:sp>
          <p:nvSpPr>
            <p:cNvPr id="2570" name="TextBox 2569">
              <a:extLst>
                <a:ext uri="{FF2B5EF4-FFF2-40B4-BE49-F238E27FC236}">
                  <a16:creationId xmlns:a16="http://schemas.microsoft.com/office/drawing/2014/main" id="{18177CD4-7D73-7927-05BF-5183A1149B77}"/>
                </a:ext>
              </a:extLst>
            </p:cNvPr>
            <p:cNvSpPr txBox="1"/>
            <p:nvPr/>
          </p:nvSpPr>
          <p:spPr>
            <a:xfrm>
              <a:off x="2610587" y="3482142"/>
              <a:ext cx="3426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F43"/>
                  </a:solidFill>
                  <a:latin typeface="Arial"/>
                  <a:cs typeface="Arial"/>
                  <a:sym typeface="Arial"/>
                  <a:rtl val="0"/>
                </a:rPr>
                <a:t>Chromera velia CCMP2878</a:t>
              </a:r>
            </a:p>
          </p:txBody>
        </p:sp>
        <p:sp>
          <p:nvSpPr>
            <p:cNvPr id="2571" name="TextBox 2570">
              <a:extLst>
                <a:ext uri="{FF2B5EF4-FFF2-40B4-BE49-F238E27FC236}">
                  <a16:creationId xmlns:a16="http://schemas.microsoft.com/office/drawing/2014/main" id="{E7CDA114-74B4-D95F-E78D-4F405E12C7AE}"/>
                </a:ext>
              </a:extLst>
            </p:cNvPr>
            <p:cNvSpPr txBox="1"/>
            <p:nvPr/>
          </p:nvSpPr>
          <p:spPr>
            <a:xfrm>
              <a:off x="2610587" y="3453784"/>
              <a:ext cx="3078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Amoebophrya sp. A120</a:t>
              </a:r>
            </a:p>
          </p:txBody>
        </p:sp>
        <p:sp>
          <p:nvSpPr>
            <p:cNvPr id="2572" name="TextBox 2571">
              <a:extLst>
                <a:ext uri="{FF2B5EF4-FFF2-40B4-BE49-F238E27FC236}">
                  <a16:creationId xmlns:a16="http://schemas.microsoft.com/office/drawing/2014/main" id="{694C983F-A127-8E3C-0561-8C12CBEA149D}"/>
                </a:ext>
              </a:extLst>
            </p:cNvPr>
            <p:cNvSpPr txBox="1"/>
            <p:nvPr/>
          </p:nvSpPr>
          <p:spPr>
            <a:xfrm>
              <a:off x="2610587" y="3425426"/>
              <a:ext cx="3154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6455D"/>
                  </a:solidFill>
                  <a:latin typeface="Arial"/>
                  <a:cs typeface="Arial"/>
                  <a:sym typeface="Arial"/>
                  <a:rtl val="0"/>
                </a:rPr>
                <a:t>Amoebophrya sp. AT5.2</a:t>
              </a:r>
            </a:p>
          </p:txBody>
        </p:sp>
        <p:sp>
          <p:nvSpPr>
            <p:cNvPr id="2573" name="TextBox 2572">
              <a:extLst>
                <a:ext uri="{FF2B5EF4-FFF2-40B4-BE49-F238E27FC236}">
                  <a16:creationId xmlns:a16="http://schemas.microsoft.com/office/drawing/2014/main" id="{A28ED539-DD2D-5946-EC9E-6C688FADEA11}"/>
                </a:ext>
              </a:extLst>
            </p:cNvPr>
            <p:cNvSpPr txBox="1"/>
            <p:nvPr/>
          </p:nvSpPr>
          <p:spPr>
            <a:xfrm>
              <a:off x="2610587" y="3397068"/>
              <a:ext cx="2510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7C76BA"/>
                  </a:solidFill>
                  <a:latin typeface="Arial"/>
                  <a:cs typeface="Arial"/>
                  <a:sym typeface="Arial"/>
                  <a:rtl val="0"/>
                </a:rPr>
                <a:t>Polarella glacialis</a:t>
              </a:r>
            </a:p>
          </p:txBody>
        </p:sp>
        <p:sp>
          <p:nvSpPr>
            <p:cNvPr id="2574" name="TextBox 2573">
              <a:extLst>
                <a:ext uri="{FF2B5EF4-FFF2-40B4-BE49-F238E27FC236}">
                  <a16:creationId xmlns:a16="http://schemas.microsoft.com/office/drawing/2014/main" id="{09ED1603-FF95-599E-58EE-62D732C634D4}"/>
                </a:ext>
              </a:extLst>
            </p:cNvPr>
            <p:cNvSpPr txBox="1"/>
            <p:nvPr/>
          </p:nvSpPr>
          <p:spPr>
            <a:xfrm>
              <a:off x="2610587" y="3368710"/>
              <a:ext cx="2747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4481D7"/>
                  </a:solidFill>
                  <a:latin typeface="Arial"/>
                  <a:cs typeface="Arial"/>
                  <a:sym typeface="Arial"/>
                  <a:rtl val="0"/>
                </a:rPr>
                <a:t>Fugacium kawagutii</a:t>
              </a:r>
            </a:p>
          </p:txBody>
        </p:sp>
        <p:sp>
          <p:nvSpPr>
            <p:cNvPr id="2575" name="TextBox 2574">
              <a:extLst>
                <a:ext uri="{FF2B5EF4-FFF2-40B4-BE49-F238E27FC236}">
                  <a16:creationId xmlns:a16="http://schemas.microsoft.com/office/drawing/2014/main" id="{E42850A3-F5B9-60F5-10D6-ED0D2500F6E9}"/>
                </a:ext>
              </a:extLst>
            </p:cNvPr>
            <p:cNvSpPr txBox="1"/>
            <p:nvPr/>
          </p:nvSpPr>
          <p:spPr>
            <a:xfrm>
              <a:off x="2610587" y="3340352"/>
              <a:ext cx="26293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66CA2"/>
                  </a:solidFill>
                  <a:latin typeface="Arial"/>
                  <a:cs typeface="Arial"/>
                  <a:sym typeface="Arial"/>
                  <a:rtl val="0"/>
                </a:rPr>
                <a:t>Effrenium voratum</a:t>
              </a:r>
            </a:p>
          </p:txBody>
        </p:sp>
        <p:sp>
          <p:nvSpPr>
            <p:cNvPr id="2576" name="TextBox 2575">
              <a:extLst>
                <a:ext uri="{FF2B5EF4-FFF2-40B4-BE49-F238E27FC236}">
                  <a16:creationId xmlns:a16="http://schemas.microsoft.com/office/drawing/2014/main" id="{68747A20-24EB-1A6B-4A77-2BB2F1616C1D}"/>
                </a:ext>
              </a:extLst>
            </p:cNvPr>
            <p:cNvSpPr txBox="1"/>
            <p:nvPr/>
          </p:nvSpPr>
          <p:spPr>
            <a:xfrm>
              <a:off x="2610587" y="3311994"/>
              <a:ext cx="2858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4183D6"/>
                  </a:solidFill>
                  <a:latin typeface="Arial"/>
                  <a:cs typeface="Arial"/>
                  <a:sym typeface="Arial"/>
                  <a:rtl val="0"/>
                </a:rPr>
                <a:t>Cladocopium goreaui</a:t>
              </a:r>
            </a:p>
          </p:txBody>
        </p:sp>
        <p:sp>
          <p:nvSpPr>
            <p:cNvPr id="2577" name="TextBox 2576">
              <a:extLst>
                <a:ext uri="{FF2B5EF4-FFF2-40B4-BE49-F238E27FC236}">
                  <a16:creationId xmlns:a16="http://schemas.microsoft.com/office/drawing/2014/main" id="{46844C76-9DEB-5850-D749-9DA245795796}"/>
                </a:ext>
              </a:extLst>
            </p:cNvPr>
            <p:cNvSpPr txBox="1"/>
            <p:nvPr/>
          </p:nvSpPr>
          <p:spPr>
            <a:xfrm>
              <a:off x="2610587" y="3283636"/>
              <a:ext cx="2697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8C70AC"/>
                  </a:solidFill>
                  <a:latin typeface="Arial"/>
                  <a:cs typeface="Arial"/>
                  <a:sym typeface="Arial"/>
                  <a:rtl val="0"/>
                </a:rPr>
                <a:t>Breviolum minutum</a:t>
              </a:r>
            </a:p>
          </p:txBody>
        </p:sp>
        <p:sp>
          <p:nvSpPr>
            <p:cNvPr id="2578" name="TextBox 2577">
              <a:extLst>
                <a:ext uri="{FF2B5EF4-FFF2-40B4-BE49-F238E27FC236}">
                  <a16:creationId xmlns:a16="http://schemas.microsoft.com/office/drawing/2014/main" id="{CC64D8DF-BC81-8A3D-CDEB-7F93F75B611D}"/>
                </a:ext>
              </a:extLst>
            </p:cNvPr>
            <p:cNvSpPr txBox="1"/>
            <p:nvPr/>
          </p:nvSpPr>
          <p:spPr>
            <a:xfrm>
              <a:off x="2610587" y="3255278"/>
              <a:ext cx="2798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E4F6B"/>
                  </a:solidFill>
                  <a:latin typeface="Arial"/>
                  <a:cs typeface="Arial"/>
                  <a:sym typeface="Arial"/>
                  <a:rtl val="0"/>
                </a:rPr>
                <a:t>Durusdinium trenchii</a:t>
              </a:r>
            </a:p>
          </p:txBody>
        </p:sp>
        <p:sp>
          <p:nvSpPr>
            <p:cNvPr id="2579" name="TextBox 2578">
              <a:extLst>
                <a:ext uri="{FF2B5EF4-FFF2-40B4-BE49-F238E27FC236}">
                  <a16:creationId xmlns:a16="http://schemas.microsoft.com/office/drawing/2014/main" id="{B48286CB-D725-D158-9915-984C614045BB}"/>
                </a:ext>
              </a:extLst>
            </p:cNvPr>
            <p:cNvSpPr txBox="1"/>
            <p:nvPr/>
          </p:nvSpPr>
          <p:spPr>
            <a:xfrm>
              <a:off x="2610587" y="3226872"/>
              <a:ext cx="2892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D689A"/>
                  </a:solidFill>
                  <a:latin typeface="Arial"/>
                  <a:cs typeface="Arial"/>
                  <a:sym typeface="Arial"/>
                  <a:rtl val="0"/>
                </a:rPr>
                <a:t>Symbiodinium natans</a:t>
              </a:r>
            </a:p>
          </p:txBody>
        </p:sp>
        <p:sp>
          <p:nvSpPr>
            <p:cNvPr id="2580" name="TextBox 2579">
              <a:extLst>
                <a:ext uri="{FF2B5EF4-FFF2-40B4-BE49-F238E27FC236}">
                  <a16:creationId xmlns:a16="http://schemas.microsoft.com/office/drawing/2014/main" id="{7EB2A1B4-6168-75F1-F2E2-D2788966D57E}"/>
                </a:ext>
              </a:extLst>
            </p:cNvPr>
            <p:cNvSpPr txBox="1"/>
            <p:nvPr/>
          </p:nvSpPr>
          <p:spPr>
            <a:xfrm>
              <a:off x="2610587" y="3198514"/>
              <a:ext cx="3654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D5E87"/>
                  </a:solidFill>
                  <a:latin typeface="Arial"/>
                  <a:cs typeface="Arial"/>
                  <a:sym typeface="Arial"/>
                  <a:rtl val="0"/>
                </a:rPr>
                <a:t>Symbiodinium sp. CCMP2592</a:t>
              </a:r>
            </a:p>
          </p:txBody>
        </p:sp>
        <p:sp>
          <p:nvSpPr>
            <p:cNvPr id="2581" name="TextBox 2580">
              <a:extLst>
                <a:ext uri="{FF2B5EF4-FFF2-40B4-BE49-F238E27FC236}">
                  <a16:creationId xmlns:a16="http://schemas.microsoft.com/office/drawing/2014/main" id="{7F4BB3EF-460C-4D4F-0DC3-47DBDDBB120F}"/>
                </a:ext>
              </a:extLst>
            </p:cNvPr>
            <p:cNvSpPr txBox="1"/>
            <p:nvPr/>
          </p:nvSpPr>
          <p:spPr>
            <a:xfrm>
              <a:off x="2610587" y="3170156"/>
              <a:ext cx="3002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D52"/>
                  </a:solidFill>
                  <a:latin typeface="Arial"/>
                  <a:cs typeface="Arial"/>
                  <a:sym typeface="Arial"/>
                  <a:rtl val="0"/>
                </a:rPr>
                <a:t>Symbiodinium sp. KB8</a:t>
              </a:r>
            </a:p>
          </p:txBody>
        </p:sp>
        <p:sp>
          <p:nvSpPr>
            <p:cNvPr id="2582" name="TextBox 2581">
              <a:extLst>
                <a:ext uri="{FF2B5EF4-FFF2-40B4-BE49-F238E27FC236}">
                  <a16:creationId xmlns:a16="http://schemas.microsoft.com/office/drawing/2014/main" id="{C686A2C3-2E11-1DED-0718-5D4B6ECEEB3A}"/>
                </a:ext>
              </a:extLst>
            </p:cNvPr>
            <p:cNvSpPr txBox="1"/>
            <p:nvPr/>
          </p:nvSpPr>
          <p:spPr>
            <a:xfrm>
              <a:off x="2610587" y="3141798"/>
              <a:ext cx="3705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E5E85"/>
                  </a:solidFill>
                  <a:latin typeface="Arial"/>
                  <a:cs typeface="Arial"/>
                  <a:sym typeface="Arial"/>
                  <a:rtl val="0"/>
                </a:rPr>
                <a:t>Symbiodinium microadriaticum</a:t>
              </a:r>
            </a:p>
          </p:txBody>
        </p:sp>
        <p:sp>
          <p:nvSpPr>
            <p:cNvPr id="2583" name="TextBox 2582">
              <a:extLst>
                <a:ext uri="{FF2B5EF4-FFF2-40B4-BE49-F238E27FC236}">
                  <a16:creationId xmlns:a16="http://schemas.microsoft.com/office/drawing/2014/main" id="{DEA0BBA7-9DAC-1D23-6FD2-F2D15CCCF87F}"/>
                </a:ext>
              </a:extLst>
            </p:cNvPr>
            <p:cNvSpPr txBox="1"/>
            <p:nvPr/>
          </p:nvSpPr>
          <p:spPr>
            <a:xfrm>
              <a:off x="2610587" y="3113440"/>
              <a:ext cx="38498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Perkinsus marinus ATCC 50983</a:t>
              </a:r>
            </a:p>
          </p:txBody>
        </p:sp>
        <p:sp>
          <p:nvSpPr>
            <p:cNvPr id="2584" name="TextBox 2583">
              <a:extLst>
                <a:ext uri="{FF2B5EF4-FFF2-40B4-BE49-F238E27FC236}">
                  <a16:creationId xmlns:a16="http://schemas.microsoft.com/office/drawing/2014/main" id="{5D35916F-DD79-F2FB-DDBF-66BB186D9BC3}"/>
                </a:ext>
              </a:extLst>
            </p:cNvPr>
            <p:cNvSpPr txBox="1"/>
            <p:nvPr/>
          </p:nvSpPr>
          <p:spPr>
            <a:xfrm>
              <a:off x="2610587" y="3085082"/>
              <a:ext cx="2925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D52"/>
                  </a:solidFill>
                  <a:latin typeface="Arial"/>
                  <a:cs typeface="Arial"/>
                  <a:sym typeface="Arial"/>
                  <a:rtl val="0"/>
                </a:rPr>
                <a:t>Perkinsus chesapeaki</a:t>
              </a:r>
            </a:p>
          </p:txBody>
        </p:sp>
        <p:sp>
          <p:nvSpPr>
            <p:cNvPr id="2585" name="TextBox 2584">
              <a:extLst>
                <a:ext uri="{FF2B5EF4-FFF2-40B4-BE49-F238E27FC236}">
                  <a16:creationId xmlns:a16="http://schemas.microsoft.com/office/drawing/2014/main" id="{A64816F8-2902-779E-971E-141839726964}"/>
                </a:ext>
              </a:extLst>
            </p:cNvPr>
            <p:cNvSpPr txBox="1"/>
            <p:nvPr/>
          </p:nvSpPr>
          <p:spPr>
            <a:xfrm>
              <a:off x="2610587" y="3056724"/>
              <a:ext cx="2434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84258"/>
                  </a:solidFill>
                  <a:latin typeface="Arial"/>
                  <a:cs typeface="Arial"/>
                  <a:sym typeface="Arial"/>
                  <a:rtl val="0"/>
                </a:rPr>
                <a:t>Perkinsus olseni</a:t>
              </a:r>
            </a:p>
          </p:txBody>
        </p:sp>
        <p:sp>
          <p:nvSpPr>
            <p:cNvPr id="2586" name="TextBox 2585">
              <a:extLst>
                <a:ext uri="{FF2B5EF4-FFF2-40B4-BE49-F238E27FC236}">
                  <a16:creationId xmlns:a16="http://schemas.microsoft.com/office/drawing/2014/main" id="{32F91F79-A569-2BD3-0FBF-5524A0CFF4B2}"/>
                </a:ext>
              </a:extLst>
            </p:cNvPr>
            <p:cNvSpPr txBox="1"/>
            <p:nvPr/>
          </p:nvSpPr>
          <p:spPr>
            <a:xfrm>
              <a:off x="2610587" y="3028366"/>
              <a:ext cx="3341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9618B"/>
                  </a:solidFill>
                  <a:latin typeface="Arial"/>
                  <a:cs typeface="Arial"/>
                  <a:sym typeface="Arial"/>
                  <a:rtl val="0"/>
                </a:rPr>
                <a:t>Hyphochytrium catenoides</a:t>
              </a:r>
            </a:p>
          </p:txBody>
        </p:sp>
        <p:sp>
          <p:nvSpPr>
            <p:cNvPr id="2587" name="TextBox 2586">
              <a:extLst>
                <a:ext uri="{FF2B5EF4-FFF2-40B4-BE49-F238E27FC236}">
                  <a16:creationId xmlns:a16="http://schemas.microsoft.com/office/drawing/2014/main" id="{1135AFE4-9B4D-CC86-3860-0B2048A7CE23}"/>
                </a:ext>
              </a:extLst>
            </p:cNvPr>
            <p:cNvSpPr txBox="1"/>
            <p:nvPr/>
          </p:nvSpPr>
          <p:spPr>
            <a:xfrm>
              <a:off x="2610587" y="3000008"/>
              <a:ext cx="3163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Hondaea fermentalgiana</a:t>
              </a:r>
            </a:p>
          </p:txBody>
        </p:sp>
        <p:sp>
          <p:nvSpPr>
            <p:cNvPr id="2588" name="TextBox 2587">
              <a:extLst>
                <a:ext uri="{FF2B5EF4-FFF2-40B4-BE49-F238E27FC236}">
                  <a16:creationId xmlns:a16="http://schemas.microsoft.com/office/drawing/2014/main" id="{3ECEE403-27A4-8382-22FD-E21BA9A8A75D}"/>
                </a:ext>
              </a:extLst>
            </p:cNvPr>
            <p:cNvSpPr txBox="1"/>
            <p:nvPr/>
          </p:nvSpPr>
          <p:spPr>
            <a:xfrm>
              <a:off x="2610587" y="2971650"/>
              <a:ext cx="46890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Schizochytrium aggregatum ATCC 28209</a:t>
              </a:r>
            </a:p>
          </p:txBody>
        </p:sp>
        <p:sp>
          <p:nvSpPr>
            <p:cNvPr id="2589" name="TextBox 2588">
              <a:extLst>
                <a:ext uri="{FF2B5EF4-FFF2-40B4-BE49-F238E27FC236}">
                  <a16:creationId xmlns:a16="http://schemas.microsoft.com/office/drawing/2014/main" id="{306B2A47-2722-6CB3-D257-C38F9D486463}"/>
                </a:ext>
              </a:extLst>
            </p:cNvPr>
            <p:cNvSpPr txBox="1"/>
            <p:nvPr/>
          </p:nvSpPr>
          <p:spPr>
            <a:xfrm>
              <a:off x="2610587" y="2943292"/>
              <a:ext cx="5061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Aurantiochytrium limacinum ATCC MYA-1381</a:t>
              </a:r>
            </a:p>
          </p:txBody>
        </p:sp>
        <p:sp>
          <p:nvSpPr>
            <p:cNvPr id="2590" name="TextBox 2589">
              <a:extLst>
                <a:ext uri="{FF2B5EF4-FFF2-40B4-BE49-F238E27FC236}">
                  <a16:creationId xmlns:a16="http://schemas.microsoft.com/office/drawing/2014/main" id="{5FD47756-29C1-14B9-DCE4-73D3BA8367AC}"/>
                </a:ext>
              </a:extLst>
            </p:cNvPr>
            <p:cNvSpPr txBox="1"/>
            <p:nvPr/>
          </p:nvSpPr>
          <p:spPr>
            <a:xfrm>
              <a:off x="2610587" y="2914934"/>
              <a:ext cx="3502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Aplanochytrium kerguelense</a:t>
              </a:r>
            </a:p>
          </p:txBody>
        </p:sp>
        <p:sp>
          <p:nvSpPr>
            <p:cNvPr id="2591" name="TextBox 2590">
              <a:extLst>
                <a:ext uri="{FF2B5EF4-FFF2-40B4-BE49-F238E27FC236}">
                  <a16:creationId xmlns:a16="http://schemas.microsoft.com/office/drawing/2014/main" id="{215F4207-880B-40B0-204D-6648494DE750}"/>
                </a:ext>
              </a:extLst>
            </p:cNvPr>
            <p:cNvSpPr txBox="1"/>
            <p:nvPr/>
          </p:nvSpPr>
          <p:spPr>
            <a:xfrm>
              <a:off x="2610587" y="2886576"/>
              <a:ext cx="2892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Blastocystis sp. NMH</a:t>
              </a:r>
            </a:p>
          </p:txBody>
        </p:sp>
        <p:sp>
          <p:nvSpPr>
            <p:cNvPr id="2592" name="TextBox 2591">
              <a:extLst>
                <a:ext uri="{FF2B5EF4-FFF2-40B4-BE49-F238E27FC236}">
                  <a16:creationId xmlns:a16="http://schemas.microsoft.com/office/drawing/2014/main" id="{466C4765-2ECD-A40F-E90C-1ADC07B8F2A1}"/>
                </a:ext>
              </a:extLst>
            </p:cNvPr>
            <p:cNvSpPr txBox="1"/>
            <p:nvPr/>
          </p:nvSpPr>
          <p:spPr>
            <a:xfrm>
              <a:off x="2610587" y="2858218"/>
              <a:ext cx="2824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Blastocystis sp. JDR</a:t>
              </a:r>
            </a:p>
          </p:txBody>
        </p:sp>
        <p:sp>
          <p:nvSpPr>
            <p:cNvPr id="2593" name="TextBox 2592">
              <a:extLst>
                <a:ext uri="{FF2B5EF4-FFF2-40B4-BE49-F238E27FC236}">
                  <a16:creationId xmlns:a16="http://schemas.microsoft.com/office/drawing/2014/main" id="{5F64FEEC-188E-0833-C072-B86AF333178C}"/>
                </a:ext>
              </a:extLst>
            </p:cNvPr>
            <p:cNvSpPr txBox="1"/>
            <p:nvPr/>
          </p:nvSpPr>
          <p:spPr>
            <a:xfrm>
              <a:off x="2610587" y="2829860"/>
              <a:ext cx="2688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14C67"/>
                  </a:solidFill>
                  <a:latin typeface="Arial"/>
                  <a:cs typeface="Arial"/>
                  <a:sym typeface="Arial"/>
                  <a:rtl val="0"/>
                </a:rPr>
                <a:t>Blastocystis sp. DL</a:t>
              </a:r>
            </a:p>
          </p:txBody>
        </p:sp>
        <p:sp>
          <p:nvSpPr>
            <p:cNvPr id="2594" name="TextBox 2593">
              <a:extLst>
                <a:ext uri="{FF2B5EF4-FFF2-40B4-BE49-F238E27FC236}">
                  <a16:creationId xmlns:a16="http://schemas.microsoft.com/office/drawing/2014/main" id="{6C523F3D-0E30-A4D5-5447-86B3D7B7B81C}"/>
                </a:ext>
              </a:extLst>
            </p:cNvPr>
            <p:cNvSpPr txBox="1"/>
            <p:nvPr/>
          </p:nvSpPr>
          <p:spPr>
            <a:xfrm>
              <a:off x="2610587" y="2801502"/>
              <a:ext cx="2807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Blastocystis sp. BT1</a:t>
              </a:r>
            </a:p>
          </p:txBody>
        </p:sp>
        <p:sp>
          <p:nvSpPr>
            <p:cNvPr id="2595" name="TextBox 2594">
              <a:extLst>
                <a:ext uri="{FF2B5EF4-FFF2-40B4-BE49-F238E27FC236}">
                  <a16:creationId xmlns:a16="http://schemas.microsoft.com/office/drawing/2014/main" id="{CBF2A463-5D74-13BC-EEF2-77074A4FF95D}"/>
                </a:ext>
              </a:extLst>
            </p:cNvPr>
            <p:cNvSpPr txBox="1"/>
            <p:nvPr/>
          </p:nvSpPr>
          <p:spPr>
            <a:xfrm>
              <a:off x="2610587" y="2773144"/>
              <a:ext cx="3248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Blastocystis sp. Blastoise</a:t>
              </a:r>
            </a:p>
          </p:txBody>
        </p:sp>
        <p:sp>
          <p:nvSpPr>
            <p:cNvPr id="2596" name="TextBox 2595">
              <a:extLst>
                <a:ext uri="{FF2B5EF4-FFF2-40B4-BE49-F238E27FC236}">
                  <a16:creationId xmlns:a16="http://schemas.microsoft.com/office/drawing/2014/main" id="{1DC55F0B-CCB6-DC00-6F9A-425C38CF0703}"/>
                </a:ext>
              </a:extLst>
            </p:cNvPr>
            <p:cNvSpPr txBox="1"/>
            <p:nvPr/>
          </p:nvSpPr>
          <p:spPr>
            <a:xfrm>
              <a:off x="2610587" y="2744786"/>
              <a:ext cx="3307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Blastocystis sp. subtype 4</a:t>
              </a:r>
            </a:p>
          </p:txBody>
        </p:sp>
        <p:sp>
          <p:nvSpPr>
            <p:cNvPr id="2597" name="TextBox 2596">
              <a:extLst>
                <a:ext uri="{FF2B5EF4-FFF2-40B4-BE49-F238E27FC236}">
                  <a16:creationId xmlns:a16="http://schemas.microsoft.com/office/drawing/2014/main" id="{5955CD8B-C5CC-E673-C549-DE93C623AEEE}"/>
                </a:ext>
              </a:extLst>
            </p:cNvPr>
            <p:cNvSpPr txBox="1"/>
            <p:nvPr/>
          </p:nvSpPr>
          <p:spPr>
            <a:xfrm>
              <a:off x="2610587" y="2716428"/>
              <a:ext cx="4307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Blastocystis sp. ATCC 50177/Nand II</a:t>
              </a:r>
            </a:p>
          </p:txBody>
        </p:sp>
        <p:sp>
          <p:nvSpPr>
            <p:cNvPr id="2598" name="TextBox 2597">
              <a:extLst>
                <a:ext uri="{FF2B5EF4-FFF2-40B4-BE49-F238E27FC236}">
                  <a16:creationId xmlns:a16="http://schemas.microsoft.com/office/drawing/2014/main" id="{6FAEA726-5C9C-C2B2-5CC9-D4A846F27504}"/>
                </a:ext>
              </a:extLst>
            </p:cNvPr>
            <p:cNvSpPr txBox="1"/>
            <p:nvPr/>
          </p:nvSpPr>
          <p:spPr>
            <a:xfrm>
              <a:off x="2610587" y="2688070"/>
              <a:ext cx="2502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Achlya hypogyna</a:t>
              </a:r>
            </a:p>
          </p:txBody>
        </p:sp>
        <p:sp>
          <p:nvSpPr>
            <p:cNvPr id="2599" name="TextBox 2598">
              <a:extLst>
                <a:ext uri="{FF2B5EF4-FFF2-40B4-BE49-F238E27FC236}">
                  <a16:creationId xmlns:a16="http://schemas.microsoft.com/office/drawing/2014/main" id="{676F47C5-39EF-C346-14F7-F9186D0E1506}"/>
                </a:ext>
              </a:extLst>
            </p:cNvPr>
            <p:cNvSpPr txBox="1"/>
            <p:nvPr/>
          </p:nvSpPr>
          <p:spPr>
            <a:xfrm>
              <a:off x="2610587" y="2659712"/>
              <a:ext cx="3205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Saprolegnia diclina VS20</a:t>
              </a:r>
            </a:p>
          </p:txBody>
        </p:sp>
        <p:sp>
          <p:nvSpPr>
            <p:cNvPr id="2600" name="TextBox 2599">
              <a:extLst>
                <a:ext uri="{FF2B5EF4-FFF2-40B4-BE49-F238E27FC236}">
                  <a16:creationId xmlns:a16="http://schemas.microsoft.com/office/drawing/2014/main" id="{58AF898A-22FA-686F-C741-23CE632C5F58}"/>
                </a:ext>
              </a:extLst>
            </p:cNvPr>
            <p:cNvSpPr txBox="1"/>
            <p:nvPr/>
          </p:nvSpPr>
          <p:spPr>
            <a:xfrm>
              <a:off x="2610587" y="2631354"/>
              <a:ext cx="4095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Saprolegnia parasitica CBS 223.65</a:t>
              </a:r>
            </a:p>
          </p:txBody>
        </p:sp>
        <p:sp>
          <p:nvSpPr>
            <p:cNvPr id="2601" name="TextBox 2600">
              <a:extLst>
                <a:ext uri="{FF2B5EF4-FFF2-40B4-BE49-F238E27FC236}">
                  <a16:creationId xmlns:a16="http://schemas.microsoft.com/office/drawing/2014/main" id="{AB938375-571C-F7C0-7EEC-63A3B821C6AF}"/>
                </a:ext>
              </a:extLst>
            </p:cNvPr>
            <p:cNvSpPr txBox="1"/>
            <p:nvPr/>
          </p:nvSpPr>
          <p:spPr>
            <a:xfrm>
              <a:off x="2610587" y="2602996"/>
              <a:ext cx="3103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Aphanomyces invadans</a:t>
              </a:r>
            </a:p>
          </p:txBody>
        </p:sp>
        <p:sp>
          <p:nvSpPr>
            <p:cNvPr id="2602" name="TextBox 2601">
              <a:extLst>
                <a:ext uri="{FF2B5EF4-FFF2-40B4-BE49-F238E27FC236}">
                  <a16:creationId xmlns:a16="http://schemas.microsoft.com/office/drawing/2014/main" id="{1A9B90F6-D21B-E00C-C7A4-4489046BBA6B}"/>
                </a:ext>
              </a:extLst>
            </p:cNvPr>
            <p:cNvSpPr txBox="1"/>
            <p:nvPr/>
          </p:nvSpPr>
          <p:spPr>
            <a:xfrm>
              <a:off x="2610587" y="2574638"/>
              <a:ext cx="3290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75677"/>
                  </a:solidFill>
                  <a:latin typeface="Arial"/>
                  <a:cs typeface="Arial"/>
                  <a:sym typeface="Arial"/>
                  <a:rtl val="0"/>
                </a:rPr>
                <a:t>Aphanomyces cochlioides</a:t>
              </a:r>
            </a:p>
          </p:txBody>
        </p:sp>
        <p:sp>
          <p:nvSpPr>
            <p:cNvPr id="2603" name="TextBox 2602">
              <a:extLst>
                <a:ext uri="{FF2B5EF4-FFF2-40B4-BE49-F238E27FC236}">
                  <a16:creationId xmlns:a16="http://schemas.microsoft.com/office/drawing/2014/main" id="{BC71A6D3-32BF-305B-5CE4-49EA5ED4F9BA}"/>
                </a:ext>
              </a:extLst>
            </p:cNvPr>
            <p:cNvSpPr txBox="1"/>
            <p:nvPr/>
          </p:nvSpPr>
          <p:spPr>
            <a:xfrm>
              <a:off x="2610587" y="2546280"/>
              <a:ext cx="2832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Aphanomyces astaci</a:t>
              </a:r>
            </a:p>
          </p:txBody>
        </p:sp>
        <p:sp>
          <p:nvSpPr>
            <p:cNvPr id="2604" name="TextBox 2603">
              <a:extLst>
                <a:ext uri="{FF2B5EF4-FFF2-40B4-BE49-F238E27FC236}">
                  <a16:creationId xmlns:a16="http://schemas.microsoft.com/office/drawing/2014/main" id="{535575E8-061E-7409-54C0-143791D639D7}"/>
                </a:ext>
              </a:extLst>
            </p:cNvPr>
            <p:cNvSpPr txBox="1"/>
            <p:nvPr/>
          </p:nvSpPr>
          <p:spPr>
            <a:xfrm>
              <a:off x="2610587" y="2517922"/>
              <a:ext cx="3163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Aphanomyces euteiches</a:t>
              </a:r>
            </a:p>
          </p:txBody>
        </p:sp>
        <p:sp>
          <p:nvSpPr>
            <p:cNvPr id="2605" name="TextBox 2604">
              <a:extLst>
                <a:ext uri="{FF2B5EF4-FFF2-40B4-BE49-F238E27FC236}">
                  <a16:creationId xmlns:a16="http://schemas.microsoft.com/office/drawing/2014/main" id="{71F62667-4007-1F6C-855B-7D189F19D321}"/>
                </a:ext>
              </a:extLst>
            </p:cNvPr>
            <p:cNvSpPr txBox="1"/>
            <p:nvPr/>
          </p:nvSpPr>
          <p:spPr>
            <a:xfrm>
              <a:off x="2610587" y="2489564"/>
              <a:ext cx="2959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Thraustotheca clavata</a:t>
              </a:r>
            </a:p>
          </p:txBody>
        </p:sp>
        <p:sp>
          <p:nvSpPr>
            <p:cNvPr id="2606" name="TextBox 2605">
              <a:extLst>
                <a:ext uri="{FF2B5EF4-FFF2-40B4-BE49-F238E27FC236}">
                  <a16:creationId xmlns:a16="http://schemas.microsoft.com/office/drawing/2014/main" id="{28C1AAB0-F20F-5A30-AEDE-D13D52CBE4C2}"/>
                </a:ext>
              </a:extLst>
            </p:cNvPr>
            <p:cNvSpPr txBox="1"/>
            <p:nvPr/>
          </p:nvSpPr>
          <p:spPr>
            <a:xfrm>
              <a:off x="2610587" y="2461207"/>
              <a:ext cx="2349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Albugo candida</a:t>
              </a:r>
            </a:p>
          </p:txBody>
        </p:sp>
        <p:sp>
          <p:nvSpPr>
            <p:cNvPr id="2607" name="TextBox 2606">
              <a:extLst>
                <a:ext uri="{FF2B5EF4-FFF2-40B4-BE49-F238E27FC236}">
                  <a16:creationId xmlns:a16="http://schemas.microsoft.com/office/drawing/2014/main" id="{4F23AB8E-D1CB-944B-D799-F56D011176CA}"/>
                </a:ext>
              </a:extLst>
            </p:cNvPr>
            <p:cNvSpPr txBox="1"/>
            <p:nvPr/>
          </p:nvSpPr>
          <p:spPr>
            <a:xfrm>
              <a:off x="2610587" y="2432849"/>
              <a:ext cx="3909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[Pythium] brassicae (nom. inval.)</a:t>
              </a:r>
            </a:p>
          </p:txBody>
        </p:sp>
        <p:sp>
          <p:nvSpPr>
            <p:cNvPr id="2608" name="TextBox 2607">
              <a:extLst>
                <a:ext uri="{FF2B5EF4-FFF2-40B4-BE49-F238E27FC236}">
                  <a16:creationId xmlns:a16="http://schemas.microsoft.com/office/drawing/2014/main" id="{2354D1BC-A9C1-5B18-A7BA-B632E2D9DC92}"/>
                </a:ext>
              </a:extLst>
            </p:cNvPr>
            <p:cNvSpPr txBox="1"/>
            <p:nvPr/>
          </p:nvSpPr>
          <p:spPr>
            <a:xfrm>
              <a:off x="2610587" y="2404490"/>
              <a:ext cx="3451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Globisporangium splendens</a:t>
              </a:r>
            </a:p>
          </p:txBody>
        </p:sp>
        <p:sp>
          <p:nvSpPr>
            <p:cNvPr id="2609" name="TextBox 2608">
              <a:extLst>
                <a:ext uri="{FF2B5EF4-FFF2-40B4-BE49-F238E27FC236}">
                  <a16:creationId xmlns:a16="http://schemas.microsoft.com/office/drawing/2014/main" id="{33F120F1-DC29-4214-8404-83BC58306D59}"/>
                </a:ext>
              </a:extLst>
            </p:cNvPr>
            <p:cNvSpPr txBox="1"/>
            <p:nvPr/>
          </p:nvSpPr>
          <p:spPr>
            <a:xfrm>
              <a:off x="2610587" y="2376133"/>
              <a:ext cx="2705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Pythium insidiosum</a:t>
              </a:r>
            </a:p>
          </p:txBody>
        </p:sp>
        <p:sp>
          <p:nvSpPr>
            <p:cNvPr id="2610" name="TextBox 2609">
              <a:extLst>
                <a:ext uri="{FF2B5EF4-FFF2-40B4-BE49-F238E27FC236}">
                  <a16:creationId xmlns:a16="http://schemas.microsoft.com/office/drawing/2014/main" id="{4EB28370-39FF-296F-6F5D-21F148153534}"/>
                </a:ext>
              </a:extLst>
            </p:cNvPr>
            <p:cNvSpPr txBox="1"/>
            <p:nvPr/>
          </p:nvSpPr>
          <p:spPr>
            <a:xfrm>
              <a:off x="2610587" y="2347775"/>
              <a:ext cx="2747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Pythium oligandrum</a:t>
              </a:r>
            </a:p>
          </p:txBody>
        </p:sp>
        <p:sp>
          <p:nvSpPr>
            <p:cNvPr id="2611" name="TextBox 2610">
              <a:extLst>
                <a:ext uri="{FF2B5EF4-FFF2-40B4-BE49-F238E27FC236}">
                  <a16:creationId xmlns:a16="http://schemas.microsoft.com/office/drawing/2014/main" id="{B052F5F6-559D-5F80-7FF8-B4DCE080E78F}"/>
                </a:ext>
              </a:extLst>
            </p:cNvPr>
            <p:cNvSpPr txBox="1"/>
            <p:nvPr/>
          </p:nvSpPr>
          <p:spPr>
            <a:xfrm>
              <a:off x="2610587" y="2319417"/>
              <a:ext cx="2993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Lagenidium giganteum</a:t>
              </a:r>
            </a:p>
          </p:txBody>
        </p:sp>
        <p:sp>
          <p:nvSpPr>
            <p:cNvPr id="2612" name="TextBox 2611">
              <a:extLst>
                <a:ext uri="{FF2B5EF4-FFF2-40B4-BE49-F238E27FC236}">
                  <a16:creationId xmlns:a16="http://schemas.microsoft.com/office/drawing/2014/main" id="{2962C05A-8D4D-4B26-4A8A-88ACC1AE88D1}"/>
                </a:ext>
              </a:extLst>
            </p:cNvPr>
            <p:cNvSpPr txBox="1"/>
            <p:nvPr/>
          </p:nvSpPr>
          <p:spPr>
            <a:xfrm>
              <a:off x="2610587" y="2291059"/>
              <a:ext cx="4519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44760"/>
                  </a:solidFill>
                  <a:latin typeface="Arial"/>
                  <a:cs typeface="Arial"/>
                  <a:sym typeface="Arial"/>
                  <a:rtl val="0"/>
                </a:rPr>
                <a:t>Hyaloperonospora arabidopsidis Emoy2</a:t>
              </a:r>
            </a:p>
          </p:txBody>
        </p:sp>
        <p:sp>
          <p:nvSpPr>
            <p:cNvPr id="2613" name="TextBox 2612">
              <a:extLst>
                <a:ext uri="{FF2B5EF4-FFF2-40B4-BE49-F238E27FC236}">
                  <a16:creationId xmlns:a16="http://schemas.microsoft.com/office/drawing/2014/main" id="{5C1F24B9-211F-FD7C-1D55-F49C198D3EFF}"/>
                </a:ext>
              </a:extLst>
            </p:cNvPr>
            <p:cNvSpPr txBox="1"/>
            <p:nvPr/>
          </p:nvSpPr>
          <p:spPr>
            <a:xfrm>
              <a:off x="2610587" y="2262701"/>
              <a:ext cx="3519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Hyaloperonospora brassicae</a:t>
              </a:r>
            </a:p>
          </p:txBody>
        </p:sp>
        <p:sp>
          <p:nvSpPr>
            <p:cNvPr id="2614" name="TextBox 2613">
              <a:extLst>
                <a:ext uri="{FF2B5EF4-FFF2-40B4-BE49-F238E27FC236}">
                  <a16:creationId xmlns:a16="http://schemas.microsoft.com/office/drawing/2014/main" id="{5D3C162F-5DC5-5B8B-ED8D-55B8E28BACBA}"/>
                </a:ext>
              </a:extLst>
            </p:cNvPr>
            <p:cNvSpPr txBox="1"/>
            <p:nvPr/>
          </p:nvSpPr>
          <p:spPr>
            <a:xfrm>
              <a:off x="2610587" y="2234343"/>
              <a:ext cx="3103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Peronospora matthiolae</a:t>
              </a:r>
            </a:p>
          </p:txBody>
        </p:sp>
        <p:sp>
          <p:nvSpPr>
            <p:cNvPr id="2615" name="TextBox 2614">
              <a:extLst>
                <a:ext uri="{FF2B5EF4-FFF2-40B4-BE49-F238E27FC236}">
                  <a16:creationId xmlns:a16="http://schemas.microsoft.com/office/drawing/2014/main" id="{981E13E0-5E91-2A11-DDD1-868103E3BA26}"/>
                </a:ext>
              </a:extLst>
            </p:cNvPr>
            <p:cNvSpPr txBox="1"/>
            <p:nvPr/>
          </p:nvSpPr>
          <p:spPr>
            <a:xfrm>
              <a:off x="2610587" y="2205985"/>
              <a:ext cx="2925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Peronospora belbahrii</a:t>
              </a:r>
            </a:p>
          </p:txBody>
        </p:sp>
        <p:sp>
          <p:nvSpPr>
            <p:cNvPr id="2616" name="TextBox 2615">
              <a:extLst>
                <a:ext uri="{FF2B5EF4-FFF2-40B4-BE49-F238E27FC236}">
                  <a16:creationId xmlns:a16="http://schemas.microsoft.com/office/drawing/2014/main" id="{B71AF5A4-2995-19F1-9F87-F5B16014699B}"/>
                </a:ext>
              </a:extLst>
            </p:cNvPr>
            <p:cNvSpPr txBox="1"/>
            <p:nvPr/>
          </p:nvSpPr>
          <p:spPr>
            <a:xfrm>
              <a:off x="2610587" y="2177578"/>
              <a:ext cx="2731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Peronospora effusa</a:t>
              </a:r>
            </a:p>
          </p:txBody>
        </p:sp>
        <p:sp>
          <p:nvSpPr>
            <p:cNvPr id="2617" name="TextBox 2616">
              <a:extLst>
                <a:ext uri="{FF2B5EF4-FFF2-40B4-BE49-F238E27FC236}">
                  <a16:creationId xmlns:a16="http://schemas.microsoft.com/office/drawing/2014/main" id="{1C75F56A-147F-9983-DC3D-FA45FC9F3E5F}"/>
                </a:ext>
              </a:extLst>
            </p:cNvPr>
            <p:cNvSpPr txBox="1"/>
            <p:nvPr/>
          </p:nvSpPr>
          <p:spPr>
            <a:xfrm>
              <a:off x="2610587" y="2149220"/>
              <a:ext cx="2892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Peronospora farinosa</a:t>
              </a:r>
            </a:p>
          </p:txBody>
        </p:sp>
        <p:sp>
          <p:nvSpPr>
            <p:cNvPr id="2618" name="TextBox 2617">
              <a:extLst>
                <a:ext uri="{FF2B5EF4-FFF2-40B4-BE49-F238E27FC236}">
                  <a16:creationId xmlns:a16="http://schemas.microsoft.com/office/drawing/2014/main" id="{F08E09C6-F55D-8A52-9B82-E0FB19D5E998}"/>
                </a:ext>
              </a:extLst>
            </p:cNvPr>
            <p:cNvSpPr txBox="1"/>
            <p:nvPr/>
          </p:nvSpPr>
          <p:spPr>
            <a:xfrm>
              <a:off x="2610587" y="2120862"/>
              <a:ext cx="3078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Peronospora destructor</a:t>
              </a:r>
            </a:p>
          </p:txBody>
        </p:sp>
        <p:sp>
          <p:nvSpPr>
            <p:cNvPr id="2619" name="TextBox 2618">
              <a:extLst>
                <a:ext uri="{FF2B5EF4-FFF2-40B4-BE49-F238E27FC236}">
                  <a16:creationId xmlns:a16="http://schemas.microsoft.com/office/drawing/2014/main" id="{D1B7C6BE-DEEE-FACD-4FE6-5170CE1EB0E6}"/>
                </a:ext>
              </a:extLst>
            </p:cNvPr>
            <p:cNvSpPr txBox="1"/>
            <p:nvPr/>
          </p:nvSpPr>
          <p:spPr>
            <a:xfrm>
              <a:off x="2610587" y="2092505"/>
              <a:ext cx="2993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aleatoria</a:t>
              </a:r>
            </a:p>
          </p:txBody>
        </p:sp>
        <p:sp>
          <p:nvSpPr>
            <p:cNvPr id="2620" name="TextBox 2619">
              <a:extLst>
                <a:ext uri="{FF2B5EF4-FFF2-40B4-BE49-F238E27FC236}">
                  <a16:creationId xmlns:a16="http://schemas.microsoft.com/office/drawing/2014/main" id="{FD62F4D5-7BF8-ED5E-9E3A-FC2A583EEFFD}"/>
                </a:ext>
              </a:extLst>
            </p:cNvPr>
            <p:cNvSpPr txBox="1"/>
            <p:nvPr/>
          </p:nvSpPr>
          <p:spPr>
            <a:xfrm>
              <a:off x="2610587" y="2064147"/>
              <a:ext cx="4095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Phytophthora kernoviae 00238/432</a:t>
              </a:r>
            </a:p>
          </p:txBody>
        </p:sp>
        <p:sp>
          <p:nvSpPr>
            <p:cNvPr id="2621" name="TextBox 2620">
              <a:extLst>
                <a:ext uri="{FF2B5EF4-FFF2-40B4-BE49-F238E27FC236}">
                  <a16:creationId xmlns:a16="http://schemas.microsoft.com/office/drawing/2014/main" id="{B104788F-574C-98DD-147D-A0AFE6E5939D}"/>
                </a:ext>
              </a:extLst>
            </p:cNvPr>
            <p:cNvSpPr txBox="1"/>
            <p:nvPr/>
          </p:nvSpPr>
          <p:spPr>
            <a:xfrm>
              <a:off x="2610587" y="2035789"/>
              <a:ext cx="3036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ramorum</a:t>
              </a:r>
            </a:p>
          </p:txBody>
        </p:sp>
        <p:sp>
          <p:nvSpPr>
            <p:cNvPr id="2622" name="TextBox 2621">
              <a:extLst>
                <a:ext uri="{FF2B5EF4-FFF2-40B4-BE49-F238E27FC236}">
                  <a16:creationId xmlns:a16="http://schemas.microsoft.com/office/drawing/2014/main" id="{47DB7D91-ECC9-8A0D-5973-74757BE2BD33}"/>
                </a:ext>
              </a:extLst>
            </p:cNvPr>
            <p:cNvSpPr txBox="1"/>
            <p:nvPr/>
          </p:nvSpPr>
          <p:spPr>
            <a:xfrm>
              <a:off x="2610587" y="2007431"/>
              <a:ext cx="25615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Phytophthora rubi</a:t>
              </a:r>
            </a:p>
          </p:txBody>
        </p:sp>
        <p:sp>
          <p:nvSpPr>
            <p:cNvPr id="2623" name="TextBox 2622">
              <a:extLst>
                <a:ext uri="{FF2B5EF4-FFF2-40B4-BE49-F238E27FC236}">
                  <a16:creationId xmlns:a16="http://schemas.microsoft.com/office/drawing/2014/main" id="{7E11A3FA-E07B-7213-E7E0-1A9E5DCF547D}"/>
                </a:ext>
              </a:extLst>
            </p:cNvPr>
            <p:cNvSpPr txBox="1"/>
            <p:nvPr/>
          </p:nvSpPr>
          <p:spPr>
            <a:xfrm>
              <a:off x="2610587" y="1979073"/>
              <a:ext cx="3281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Phytophthora boehmeriae</a:t>
              </a:r>
            </a:p>
          </p:txBody>
        </p:sp>
        <p:sp>
          <p:nvSpPr>
            <p:cNvPr id="2624" name="TextBox 2623">
              <a:extLst>
                <a:ext uri="{FF2B5EF4-FFF2-40B4-BE49-F238E27FC236}">
                  <a16:creationId xmlns:a16="http://schemas.microsoft.com/office/drawing/2014/main" id="{2C19CA74-51C9-478A-01E8-B269F010A0EB}"/>
                </a:ext>
              </a:extLst>
            </p:cNvPr>
            <p:cNvSpPr txBox="1"/>
            <p:nvPr/>
          </p:nvSpPr>
          <p:spPr>
            <a:xfrm>
              <a:off x="2610587" y="1950715"/>
              <a:ext cx="2705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sojae</a:t>
              </a:r>
            </a:p>
          </p:txBody>
        </p:sp>
        <p:sp>
          <p:nvSpPr>
            <p:cNvPr id="2625" name="TextBox 2624">
              <a:extLst>
                <a:ext uri="{FF2B5EF4-FFF2-40B4-BE49-F238E27FC236}">
                  <a16:creationId xmlns:a16="http://schemas.microsoft.com/office/drawing/2014/main" id="{DD88D18C-229D-AC7F-33F1-FEAC19BE2DF0}"/>
                </a:ext>
              </a:extLst>
            </p:cNvPr>
            <p:cNvSpPr txBox="1"/>
            <p:nvPr/>
          </p:nvSpPr>
          <p:spPr>
            <a:xfrm>
              <a:off x="2610587" y="1922357"/>
              <a:ext cx="2646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idaei</a:t>
              </a:r>
            </a:p>
          </p:txBody>
        </p:sp>
        <p:sp>
          <p:nvSpPr>
            <p:cNvPr id="2626" name="TextBox 2625">
              <a:extLst>
                <a:ext uri="{FF2B5EF4-FFF2-40B4-BE49-F238E27FC236}">
                  <a16:creationId xmlns:a16="http://schemas.microsoft.com/office/drawing/2014/main" id="{8ECE0EF9-F64B-5B73-CF3E-B57FB34E4E1F}"/>
                </a:ext>
              </a:extLst>
            </p:cNvPr>
            <p:cNvSpPr txBox="1"/>
            <p:nvPr/>
          </p:nvSpPr>
          <p:spPr>
            <a:xfrm>
              <a:off x="2610587" y="1893999"/>
              <a:ext cx="3019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Phytophthora fragariae</a:t>
              </a:r>
            </a:p>
          </p:txBody>
        </p:sp>
        <p:sp>
          <p:nvSpPr>
            <p:cNvPr id="2627" name="TextBox 2626">
              <a:extLst>
                <a:ext uri="{FF2B5EF4-FFF2-40B4-BE49-F238E27FC236}">
                  <a16:creationId xmlns:a16="http://schemas.microsoft.com/office/drawing/2014/main" id="{4C40FB56-5439-1261-40B7-3D5F1E378330}"/>
                </a:ext>
              </a:extLst>
            </p:cNvPr>
            <p:cNvSpPr txBox="1"/>
            <p:nvPr/>
          </p:nvSpPr>
          <p:spPr>
            <a:xfrm>
              <a:off x="2610587" y="1865641"/>
              <a:ext cx="3061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Phytophthora cactorum</a:t>
              </a:r>
            </a:p>
          </p:txBody>
        </p:sp>
        <p:sp>
          <p:nvSpPr>
            <p:cNvPr id="2628" name="TextBox 2627">
              <a:extLst>
                <a:ext uri="{FF2B5EF4-FFF2-40B4-BE49-F238E27FC236}">
                  <a16:creationId xmlns:a16="http://schemas.microsoft.com/office/drawing/2014/main" id="{3D5CF82B-4274-C557-3CDA-32BF1E1980F5}"/>
                </a:ext>
              </a:extLst>
            </p:cNvPr>
            <p:cNvSpPr txBox="1"/>
            <p:nvPr/>
          </p:nvSpPr>
          <p:spPr>
            <a:xfrm>
              <a:off x="2610587" y="1837283"/>
              <a:ext cx="3095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95474"/>
                  </a:solidFill>
                  <a:latin typeface="Arial"/>
                  <a:cs typeface="Arial"/>
                  <a:sym typeface="Arial"/>
                  <a:rtl val="0"/>
                </a:rPr>
                <a:t>Phytophthora palmivora</a:t>
              </a:r>
            </a:p>
          </p:txBody>
        </p:sp>
        <p:sp>
          <p:nvSpPr>
            <p:cNvPr id="2629" name="TextBox 2628">
              <a:extLst>
                <a:ext uri="{FF2B5EF4-FFF2-40B4-BE49-F238E27FC236}">
                  <a16:creationId xmlns:a16="http://schemas.microsoft.com/office/drawing/2014/main" id="{5C4E54EE-A97F-7441-E7CB-C22F42648A03}"/>
                </a:ext>
              </a:extLst>
            </p:cNvPr>
            <p:cNvSpPr txBox="1"/>
            <p:nvPr/>
          </p:nvSpPr>
          <p:spPr>
            <a:xfrm>
              <a:off x="2610587" y="1808925"/>
              <a:ext cx="3222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Phytophthora megakarya</a:t>
              </a:r>
            </a:p>
          </p:txBody>
        </p:sp>
        <p:sp>
          <p:nvSpPr>
            <p:cNvPr id="2630" name="TextBox 2629">
              <a:extLst>
                <a:ext uri="{FF2B5EF4-FFF2-40B4-BE49-F238E27FC236}">
                  <a16:creationId xmlns:a16="http://schemas.microsoft.com/office/drawing/2014/main" id="{62302FCC-D44B-39A4-4AA7-11EE4B792B13}"/>
                </a:ext>
              </a:extLst>
            </p:cNvPr>
            <p:cNvSpPr txBox="1"/>
            <p:nvPr/>
          </p:nvSpPr>
          <p:spPr>
            <a:xfrm>
              <a:off x="2610587" y="1780567"/>
              <a:ext cx="3773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P1976</a:t>
              </a:r>
            </a:p>
          </p:txBody>
        </p:sp>
        <p:sp>
          <p:nvSpPr>
            <p:cNvPr id="2631" name="TextBox 2630">
              <a:extLst>
                <a:ext uri="{FF2B5EF4-FFF2-40B4-BE49-F238E27FC236}">
                  <a16:creationId xmlns:a16="http://schemas.microsoft.com/office/drawing/2014/main" id="{6845CA79-5F8F-9D79-5ECE-C40D39A6CE8D}"/>
                </a:ext>
              </a:extLst>
            </p:cNvPr>
            <p:cNvSpPr txBox="1"/>
            <p:nvPr/>
          </p:nvSpPr>
          <p:spPr>
            <a:xfrm>
              <a:off x="2610587" y="1752209"/>
              <a:ext cx="3773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P1569</a:t>
              </a:r>
            </a:p>
          </p:txBody>
        </p:sp>
        <p:sp>
          <p:nvSpPr>
            <p:cNvPr id="2632" name="TextBox 2631">
              <a:extLst>
                <a:ext uri="{FF2B5EF4-FFF2-40B4-BE49-F238E27FC236}">
                  <a16:creationId xmlns:a16="http://schemas.microsoft.com/office/drawing/2014/main" id="{689C9E10-3507-9058-723E-52D74F8F578B}"/>
                </a:ext>
              </a:extLst>
            </p:cNvPr>
            <p:cNvSpPr txBox="1"/>
            <p:nvPr/>
          </p:nvSpPr>
          <p:spPr>
            <a:xfrm>
              <a:off x="2610587" y="1723851"/>
              <a:ext cx="3883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P10297</a:t>
              </a:r>
            </a:p>
          </p:txBody>
        </p:sp>
        <p:sp>
          <p:nvSpPr>
            <p:cNvPr id="2633" name="TextBox 2632">
              <a:extLst>
                <a:ext uri="{FF2B5EF4-FFF2-40B4-BE49-F238E27FC236}">
                  <a16:creationId xmlns:a16="http://schemas.microsoft.com/office/drawing/2014/main" id="{E79D647A-04E7-64C1-BCC3-16A8C092EE65}"/>
                </a:ext>
              </a:extLst>
            </p:cNvPr>
            <p:cNvSpPr txBox="1"/>
            <p:nvPr/>
          </p:nvSpPr>
          <p:spPr>
            <a:xfrm>
              <a:off x="2610587" y="1695493"/>
              <a:ext cx="3909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CJ01A1</a:t>
              </a:r>
            </a:p>
          </p:txBody>
        </p:sp>
        <p:sp>
          <p:nvSpPr>
            <p:cNvPr id="2634" name="TextBox 2633">
              <a:extLst>
                <a:ext uri="{FF2B5EF4-FFF2-40B4-BE49-F238E27FC236}">
                  <a16:creationId xmlns:a16="http://schemas.microsoft.com/office/drawing/2014/main" id="{962DFC32-5C5A-8BB8-5908-80F664BA478F}"/>
                </a:ext>
              </a:extLst>
            </p:cNvPr>
            <p:cNvSpPr txBox="1"/>
            <p:nvPr/>
          </p:nvSpPr>
          <p:spPr>
            <a:xfrm>
              <a:off x="2610587" y="1667135"/>
              <a:ext cx="3621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Phytophthora infestans T30-4</a:t>
              </a:r>
            </a:p>
          </p:txBody>
        </p:sp>
        <p:sp>
          <p:nvSpPr>
            <p:cNvPr id="2635" name="TextBox 2634">
              <a:extLst>
                <a:ext uri="{FF2B5EF4-FFF2-40B4-BE49-F238E27FC236}">
                  <a16:creationId xmlns:a16="http://schemas.microsoft.com/office/drawing/2014/main" id="{1BC7A4B5-7680-DD35-B911-215A6248CEE9}"/>
                </a:ext>
              </a:extLst>
            </p:cNvPr>
            <p:cNvSpPr txBox="1"/>
            <p:nvPr/>
          </p:nvSpPr>
          <p:spPr>
            <a:xfrm>
              <a:off x="2610587" y="1638777"/>
              <a:ext cx="4621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Phytophthora cinnamomi var. cinnamomi</a:t>
              </a:r>
            </a:p>
          </p:txBody>
        </p:sp>
        <p:sp>
          <p:nvSpPr>
            <p:cNvPr id="2636" name="TextBox 2635">
              <a:extLst>
                <a:ext uri="{FF2B5EF4-FFF2-40B4-BE49-F238E27FC236}">
                  <a16:creationId xmlns:a16="http://schemas.microsoft.com/office/drawing/2014/main" id="{29BCA5A7-E83C-F765-6097-4FC3386D40C6}"/>
                </a:ext>
              </a:extLst>
            </p:cNvPr>
            <p:cNvSpPr txBox="1"/>
            <p:nvPr/>
          </p:nvSpPr>
          <p:spPr>
            <a:xfrm>
              <a:off x="2610587" y="1610419"/>
              <a:ext cx="2841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capsici</a:t>
              </a:r>
            </a:p>
          </p:txBody>
        </p:sp>
        <p:sp>
          <p:nvSpPr>
            <p:cNvPr id="2637" name="TextBox 2636">
              <a:extLst>
                <a:ext uri="{FF2B5EF4-FFF2-40B4-BE49-F238E27FC236}">
                  <a16:creationId xmlns:a16="http://schemas.microsoft.com/office/drawing/2014/main" id="{8A238939-E15C-8DE1-A008-ED776D585ACD}"/>
                </a:ext>
              </a:extLst>
            </p:cNvPr>
            <p:cNvSpPr txBox="1"/>
            <p:nvPr/>
          </p:nvSpPr>
          <p:spPr>
            <a:xfrm>
              <a:off x="2610587" y="1582061"/>
              <a:ext cx="2832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Plasmopara halstedii</a:t>
              </a:r>
            </a:p>
          </p:txBody>
        </p:sp>
        <p:sp>
          <p:nvSpPr>
            <p:cNvPr id="2638" name="TextBox 2637">
              <a:extLst>
                <a:ext uri="{FF2B5EF4-FFF2-40B4-BE49-F238E27FC236}">
                  <a16:creationId xmlns:a16="http://schemas.microsoft.com/office/drawing/2014/main" id="{7A90450B-6B33-A7D1-B0B5-813057769E7C}"/>
                </a:ext>
              </a:extLst>
            </p:cNvPr>
            <p:cNvSpPr txBox="1"/>
            <p:nvPr/>
          </p:nvSpPr>
          <p:spPr>
            <a:xfrm>
              <a:off x="2610587" y="1553703"/>
              <a:ext cx="2417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Bremia lactucae</a:t>
              </a:r>
            </a:p>
          </p:txBody>
        </p:sp>
        <p:sp>
          <p:nvSpPr>
            <p:cNvPr id="2639" name="TextBox 2638">
              <a:extLst>
                <a:ext uri="{FF2B5EF4-FFF2-40B4-BE49-F238E27FC236}">
                  <a16:creationId xmlns:a16="http://schemas.microsoft.com/office/drawing/2014/main" id="{ED7027D6-5BFE-5F6E-F378-DA7DA56274A8}"/>
                </a:ext>
              </a:extLst>
            </p:cNvPr>
            <p:cNvSpPr txBox="1"/>
            <p:nvPr/>
          </p:nvSpPr>
          <p:spPr>
            <a:xfrm>
              <a:off x="2610587" y="1525345"/>
              <a:ext cx="3298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Parmales sp. scaly parma</a:t>
              </a:r>
            </a:p>
          </p:txBody>
        </p:sp>
        <p:sp>
          <p:nvSpPr>
            <p:cNvPr id="2640" name="TextBox 2639">
              <a:extLst>
                <a:ext uri="{FF2B5EF4-FFF2-40B4-BE49-F238E27FC236}">
                  <a16:creationId xmlns:a16="http://schemas.microsoft.com/office/drawing/2014/main" id="{75302C84-7DD8-3788-17E5-08F7A7C88261}"/>
                </a:ext>
              </a:extLst>
            </p:cNvPr>
            <p:cNvSpPr txBox="1"/>
            <p:nvPr/>
          </p:nvSpPr>
          <p:spPr>
            <a:xfrm>
              <a:off x="2610587" y="1496987"/>
              <a:ext cx="2697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16EA7"/>
                  </a:solidFill>
                  <a:latin typeface="Arial"/>
                  <a:cs typeface="Arial"/>
                  <a:sym typeface="Arial"/>
                  <a:rtl val="0"/>
                </a:rPr>
                <a:t>Tetraparma gracilis</a:t>
              </a:r>
            </a:p>
          </p:txBody>
        </p:sp>
        <p:sp>
          <p:nvSpPr>
            <p:cNvPr id="2641" name="TextBox 2640">
              <a:extLst>
                <a:ext uri="{FF2B5EF4-FFF2-40B4-BE49-F238E27FC236}">
                  <a16:creationId xmlns:a16="http://schemas.microsoft.com/office/drawing/2014/main" id="{5737FCA0-1D08-ABBA-A178-843EAF3A8AA8}"/>
                </a:ext>
              </a:extLst>
            </p:cNvPr>
            <p:cNvSpPr txBox="1"/>
            <p:nvPr/>
          </p:nvSpPr>
          <p:spPr>
            <a:xfrm>
              <a:off x="2610587" y="1468629"/>
              <a:ext cx="2654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86AA0"/>
                  </a:solidFill>
                  <a:latin typeface="Arial"/>
                  <a:cs typeface="Arial"/>
                  <a:sym typeface="Arial"/>
                  <a:rtl val="0"/>
                </a:rPr>
                <a:t>Triparma retinervis</a:t>
              </a:r>
            </a:p>
          </p:txBody>
        </p:sp>
        <p:sp>
          <p:nvSpPr>
            <p:cNvPr id="2642" name="TextBox 2641">
              <a:extLst>
                <a:ext uri="{FF2B5EF4-FFF2-40B4-BE49-F238E27FC236}">
                  <a16:creationId xmlns:a16="http://schemas.microsoft.com/office/drawing/2014/main" id="{7DDF35BD-FD41-C578-73DB-4668B33459C2}"/>
                </a:ext>
              </a:extLst>
            </p:cNvPr>
            <p:cNvSpPr txBox="1"/>
            <p:nvPr/>
          </p:nvSpPr>
          <p:spPr>
            <a:xfrm>
              <a:off x="2610587" y="1440271"/>
              <a:ext cx="3476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Triparma laevis f. longispina</a:t>
              </a:r>
            </a:p>
          </p:txBody>
        </p:sp>
        <p:sp>
          <p:nvSpPr>
            <p:cNvPr id="2643" name="TextBox 2642">
              <a:extLst>
                <a:ext uri="{FF2B5EF4-FFF2-40B4-BE49-F238E27FC236}">
                  <a16:creationId xmlns:a16="http://schemas.microsoft.com/office/drawing/2014/main" id="{2FD2CFF0-80E3-AF0F-3F85-939157B4153F}"/>
                </a:ext>
              </a:extLst>
            </p:cNvPr>
            <p:cNvSpPr txBox="1"/>
            <p:nvPr/>
          </p:nvSpPr>
          <p:spPr>
            <a:xfrm>
              <a:off x="2610587" y="1411913"/>
              <a:ext cx="3307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C5F88"/>
                  </a:solidFill>
                  <a:latin typeface="Arial"/>
                  <a:cs typeface="Arial"/>
                  <a:sym typeface="Arial"/>
                  <a:rtl val="0"/>
                </a:rPr>
                <a:t>Triparma laevis f. inornata</a:t>
              </a:r>
            </a:p>
          </p:txBody>
        </p:sp>
        <p:sp>
          <p:nvSpPr>
            <p:cNvPr id="2644" name="TextBox 2643">
              <a:extLst>
                <a:ext uri="{FF2B5EF4-FFF2-40B4-BE49-F238E27FC236}">
                  <a16:creationId xmlns:a16="http://schemas.microsoft.com/office/drawing/2014/main" id="{1F4C3DE6-7A9F-AD80-B0FF-6B586EC8AE91}"/>
                </a:ext>
              </a:extLst>
            </p:cNvPr>
            <p:cNvSpPr txBox="1"/>
            <p:nvPr/>
          </p:nvSpPr>
          <p:spPr>
            <a:xfrm>
              <a:off x="2610587" y="1383555"/>
              <a:ext cx="2722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Triparma verrucosa</a:t>
              </a:r>
            </a:p>
          </p:txBody>
        </p:sp>
        <p:sp>
          <p:nvSpPr>
            <p:cNvPr id="2645" name="TextBox 2644">
              <a:extLst>
                <a:ext uri="{FF2B5EF4-FFF2-40B4-BE49-F238E27FC236}">
                  <a16:creationId xmlns:a16="http://schemas.microsoft.com/office/drawing/2014/main" id="{AFFE96A1-CC28-66C9-5DE8-43947F1164EA}"/>
                </a:ext>
              </a:extLst>
            </p:cNvPr>
            <p:cNvSpPr txBox="1"/>
            <p:nvPr/>
          </p:nvSpPr>
          <p:spPr>
            <a:xfrm>
              <a:off x="2610587" y="1355197"/>
              <a:ext cx="2502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Triparma strigata</a:t>
              </a:r>
            </a:p>
          </p:txBody>
        </p:sp>
        <p:sp>
          <p:nvSpPr>
            <p:cNvPr id="2646" name="TextBox 2645">
              <a:extLst>
                <a:ext uri="{FF2B5EF4-FFF2-40B4-BE49-F238E27FC236}">
                  <a16:creationId xmlns:a16="http://schemas.microsoft.com/office/drawing/2014/main" id="{7B3152E5-D610-64A1-00BC-246DA7ED92F2}"/>
                </a:ext>
              </a:extLst>
            </p:cNvPr>
            <p:cNvSpPr txBox="1"/>
            <p:nvPr/>
          </p:nvSpPr>
          <p:spPr>
            <a:xfrm>
              <a:off x="2610587" y="1326839"/>
              <a:ext cx="2807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Triparma columacea</a:t>
              </a:r>
            </a:p>
          </p:txBody>
        </p:sp>
        <p:sp>
          <p:nvSpPr>
            <p:cNvPr id="2647" name="TextBox 2646">
              <a:extLst>
                <a:ext uri="{FF2B5EF4-FFF2-40B4-BE49-F238E27FC236}">
                  <a16:creationId xmlns:a16="http://schemas.microsoft.com/office/drawing/2014/main" id="{35B5E98F-D265-BD3A-EAF9-0D5DF7CEEEDF}"/>
                </a:ext>
              </a:extLst>
            </p:cNvPr>
            <p:cNvSpPr txBox="1"/>
            <p:nvPr/>
          </p:nvSpPr>
          <p:spPr>
            <a:xfrm>
              <a:off x="2610587" y="1298481"/>
              <a:ext cx="20529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Monodopsis</a:t>
              </a:r>
            </a:p>
          </p:txBody>
        </p:sp>
        <p:sp>
          <p:nvSpPr>
            <p:cNvPr id="2648" name="TextBox 2647">
              <a:extLst>
                <a:ext uri="{FF2B5EF4-FFF2-40B4-BE49-F238E27FC236}">
                  <a16:creationId xmlns:a16="http://schemas.microsoft.com/office/drawing/2014/main" id="{B0E9EC22-28B6-D20F-E7B2-535D52583462}"/>
                </a:ext>
              </a:extLst>
            </p:cNvPr>
            <p:cNvSpPr txBox="1"/>
            <p:nvPr/>
          </p:nvSpPr>
          <p:spPr>
            <a:xfrm>
              <a:off x="2610587" y="1270123"/>
              <a:ext cx="4129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Nannochloropsis salina CCMP1776</a:t>
              </a:r>
            </a:p>
          </p:txBody>
        </p:sp>
        <p:sp>
          <p:nvSpPr>
            <p:cNvPr id="2649" name="TextBox 2648">
              <a:extLst>
                <a:ext uri="{FF2B5EF4-FFF2-40B4-BE49-F238E27FC236}">
                  <a16:creationId xmlns:a16="http://schemas.microsoft.com/office/drawing/2014/main" id="{670D2BD0-AF4C-5CBA-24DE-E4CB90FCA2C3}"/>
                </a:ext>
              </a:extLst>
            </p:cNvPr>
            <p:cNvSpPr txBox="1"/>
            <p:nvPr/>
          </p:nvSpPr>
          <p:spPr>
            <a:xfrm>
              <a:off x="2610587" y="1241765"/>
              <a:ext cx="3315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Nannochloropsis oceanica</a:t>
              </a:r>
            </a:p>
          </p:txBody>
        </p:sp>
        <p:sp>
          <p:nvSpPr>
            <p:cNvPr id="2650" name="TextBox 2649">
              <a:extLst>
                <a:ext uri="{FF2B5EF4-FFF2-40B4-BE49-F238E27FC236}">
                  <a16:creationId xmlns:a16="http://schemas.microsoft.com/office/drawing/2014/main" id="{8497D53B-C5BC-A344-1DCE-5CB3EAECA065}"/>
                </a:ext>
              </a:extLst>
            </p:cNvPr>
            <p:cNvSpPr txBox="1"/>
            <p:nvPr/>
          </p:nvSpPr>
          <p:spPr>
            <a:xfrm>
              <a:off x="2610587" y="1213407"/>
              <a:ext cx="4265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7781B1"/>
                  </a:solidFill>
                  <a:latin typeface="Arial"/>
                  <a:cs typeface="Arial"/>
                  <a:sym typeface="Arial"/>
                  <a:rtl val="0"/>
                </a:rPr>
                <a:t>Nannochloropsis gaditana CCMP526</a:t>
              </a:r>
            </a:p>
          </p:txBody>
        </p:sp>
        <p:sp>
          <p:nvSpPr>
            <p:cNvPr id="2651" name="TextBox 2650">
              <a:extLst>
                <a:ext uri="{FF2B5EF4-FFF2-40B4-BE49-F238E27FC236}">
                  <a16:creationId xmlns:a16="http://schemas.microsoft.com/office/drawing/2014/main" id="{62CD3AD1-A71E-58D4-F349-8CBF4B66A52A}"/>
                </a:ext>
              </a:extLst>
            </p:cNvPr>
            <p:cNvSpPr txBox="1"/>
            <p:nvPr/>
          </p:nvSpPr>
          <p:spPr>
            <a:xfrm>
              <a:off x="2610587" y="1185049"/>
              <a:ext cx="2790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Nannochloropsis sp.</a:t>
              </a:r>
            </a:p>
          </p:txBody>
        </p:sp>
        <p:sp>
          <p:nvSpPr>
            <p:cNvPr id="2652" name="TextBox 2651">
              <a:extLst>
                <a:ext uri="{FF2B5EF4-FFF2-40B4-BE49-F238E27FC236}">
                  <a16:creationId xmlns:a16="http://schemas.microsoft.com/office/drawing/2014/main" id="{2DCB8662-F2ED-40F4-E3D9-F3953C51751F}"/>
                </a:ext>
              </a:extLst>
            </p:cNvPr>
            <p:cNvSpPr txBox="1"/>
            <p:nvPr/>
          </p:nvSpPr>
          <p:spPr>
            <a:xfrm>
              <a:off x="2610587" y="1156691"/>
              <a:ext cx="1798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Vischeria</a:t>
              </a:r>
            </a:p>
          </p:txBody>
        </p:sp>
        <p:sp>
          <p:nvSpPr>
            <p:cNvPr id="2653" name="TextBox 2652">
              <a:extLst>
                <a:ext uri="{FF2B5EF4-FFF2-40B4-BE49-F238E27FC236}">
                  <a16:creationId xmlns:a16="http://schemas.microsoft.com/office/drawing/2014/main" id="{63F7A85C-FEFF-6C90-BDDA-83BF43DE1241}"/>
                </a:ext>
              </a:extLst>
            </p:cNvPr>
            <p:cNvSpPr txBox="1"/>
            <p:nvPr/>
          </p:nvSpPr>
          <p:spPr>
            <a:xfrm>
              <a:off x="2610587" y="1128285"/>
              <a:ext cx="3553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Ochromonas sp. CCMP1393</a:t>
              </a:r>
            </a:p>
          </p:txBody>
        </p:sp>
        <p:sp>
          <p:nvSpPr>
            <p:cNvPr id="2654" name="TextBox 2653">
              <a:extLst>
                <a:ext uri="{FF2B5EF4-FFF2-40B4-BE49-F238E27FC236}">
                  <a16:creationId xmlns:a16="http://schemas.microsoft.com/office/drawing/2014/main" id="{85AF0129-EA32-BDF3-98A8-6FB0B2E2276C}"/>
                </a:ext>
              </a:extLst>
            </p:cNvPr>
            <p:cNvSpPr txBox="1"/>
            <p:nvPr/>
          </p:nvSpPr>
          <p:spPr>
            <a:xfrm>
              <a:off x="2610587" y="1099927"/>
              <a:ext cx="3612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Paraphysomonas imperforata</a:t>
              </a:r>
            </a:p>
          </p:txBody>
        </p:sp>
        <p:sp>
          <p:nvSpPr>
            <p:cNvPr id="2655" name="TextBox 2654">
              <a:extLst>
                <a:ext uri="{FF2B5EF4-FFF2-40B4-BE49-F238E27FC236}">
                  <a16:creationId xmlns:a16="http://schemas.microsoft.com/office/drawing/2014/main" id="{A28C26C9-B7BF-820A-5D93-DDDDAB7C740F}"/>
                </a:ext>
              </a:extLst>
            </p:cNvPr>
            <p:cNvSpPr txBox="1"/>
            <p:nvPr/>
          </p:nvSpPr>
          <p:spPr>
            <a:xfrm>
              <a:off x="2610587" y="1071569"/>
              <a:ext cx="3773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Pelagophyceae sp. CCMP2097</a:t>
              </a:r>
            </a:p>
          </p:txBody>
        </p:sp>
        <p:sp>
          <p:nvSpPr>
            <p:cNvPr id="2656" name="TextBox 2655">
              <a:extLst>
                <a:ext uri="{FF2B5EF4-FFF2-40B4-BE49-F238E27FC236}">
                  <a16:creationId xmlns:a16="http://schemas.microsoft.com/office/drawing/2014/main" id="{9C96202F-5E93-41A2-E114-49BF93410570}"/>
                </a:ext>
              </a:extLst>
            </p:cNvPr>
            <p:cNvSpPr txBox="1"/>
            <p:nvPr/>
          </p:nvSpPr>
          <p:spPr>
            <a:xfrm>
              <a:off x="2610587" y="1043211"/>
              <a:ext cx="2968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24A63"/>
                  </a:solidFill>
                  <a:latin typeface="Arial"/>
                  <a:cs typeface="Arial"/>
                  <a:sym typeface="Arial"/>
                  <a:rtl val="0"/>
                </a:rPr>
                <a:t>Chrysophaeum taylorii</a:t>
              </a:r>
            </a:p>
          </p:txBody>
        </p:sp>
        <p:sp>
          <p:nvSpPr>
            <p:cNvPr id="2657" name="TextBox 2656">
              <a:extLst>
                <a:ext uri="{FF2B5EF4-FFF2-40B4-BE49-F238E27FC236}">
                  <a16:creationId xmlns:a16="http://schemas.microsoft.com/office/drawing/2014/main" id="{C540D781-64C3-3F89-5281-42C48A8FCF1E}"/>
                </a:ext>
              </a:extLst>
            </p:cNvPr>
            <p:cNvSpPr txBox="1"/>
            <p:nvPr/>
          </p:nvSpPr>
          <p:spPr>
            <a:xfrm>
              <a:off x="2610587" y="1014853"/>
              <a:ext cx="3697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F4E6A"/>
                  </a:solidFill>
                  <a:latin typeface="Arial"/>
                  <a:cs typeface="Arial"/>
                  <a:sym typeface="Arial"/>
                  <a:rtl val="0"/>
                </a:rPr>
                <a:t>Aureococcus anophagefferens</a:t>
              </a:r>
            </a:p>
          </p:txBody>
        </p:sp>
        <p:sp>
          <p:nvSpPr>
            <p:cNvPr id="2658" name="TextBox 2657">
              <a:extLst>
                <a:ext uri="{FF2B5EF4-FFF2-40B4-BE49-F238E27FC236}">
                  <a16:creationId xmlns:a16="http://schemas.microsoft.com/office/drawing/2014/main" id="{768C32BF-5ADD-B110-E449-35796C5BDF5C}"/>
                </a:ext>
              </a:extLst>
            </p:cNvPr>
            <p:cNvSpPr txBox="1"/>
            <p:nvPr/>
          </p:nvSpPr>
          <p:spPr>
            <a:xfrm>
              <a:off x="2610587" y="986495"/>
              <a:ext cx="3154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7435A"/>
                  </a:solidFill>
                  <a:latin typeface="Arial"/>
                  <a:cs typeface="Arial"/>
                  <a:sym typeface="Arial"/>
                  <a:rtl val="0"/>
                </a:rPr>
                <a:t>Pelagomonas calceolata</a:t>
              </a:r>
            </a:p>
          </p:txBody>
        </p:sp>
        <p:sp>
          <p:nvSpPr>
            <p:cNvPr id="2659" name="TextBox 2658">
              <a:extLst>
                <a:ext uri="{FF2B5EF4-FFF2-40B4-BE49-F238E27FC236}">
                  <a16:creationId xmlns:a16="http://schemas.microsoft.com/office/drawing/2014/main" id="{6E27B0C9-A120-1A86-3859-EAFEA3BFEA7F}"/>
                </a:ext>
              </a:extLst>
            </p:cNvPr>
            <p:cNvSpPr txBox="1"/>
            <p:nvPr/>
          </p:nvSpPr>
          <p:spPr>
            <a:xfrm>
              <a:off x="2610587" y="958137"/>
              <a:ext cx="2527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Tribonema minus</a:t>
              </a:r>
            </a:p>
          </p:txBody>
        </p:sp>
        <p:sp>
          <p:nvSpPr>
            <p:cNvPr id="2660" name="TextBox 2659">
              <a:extLst>
                <a:ext uri="{FF2B5EF4-FFF2-40B4-BE49-F238E27FC236}">
                  <a16:creationId xmlns:a16="http://schemas.microsoft.com/office/drawing/2014/main" id="{580C5D91-C128-6495-E107-D617946A6712}"/>
                </a:ext>
              </a:extLst>
            </p:cNvPr>
            <p:cNvSpPr txBox="1"/>
            <p:nvPr/>
          </p:nvSpPr>
          <p:spPr>
            <a:xfrm>
              <a:off x="2610587" y="929779"/>
              <a:ext cx="2883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Sargassum fusiforme</a:t>
              </a:r>
            </a:p>
          </p:txBody>
        </p:sp>
        <p:sp>
          <p:nvSpPr>
            <p:cNvPr id="2661" name="TextBox 2660">
              <a:extLst>
                <a:ext uri="{FF2B5EF4-FFF2-40B4-BE49-F238E27FC236}">
                  <a16:creationId xmlns:a16="http://schemas.microsoft.com/office/drawing/2014/main" id="{0DE6111B-9301-F961-3050-AF536491C301}"/>
                </a:ext>
              </a:extLst>
            </p:cNvPr>
            <p:cNvSpPr txBox="1"/>
            <p:nvPr/>
          </p:nvSpPr>
          <p:spPr>
            <a:xfrm>
              <a:off x="2610587" y="901421"/>
              <a:ext cx="2773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Saccharina japonica</a:t>
              </a:r>
            </a:p>
          </p:txBody>
        </p:sp>
        <p:sp>
          <p:nvSpPr>
            <p:cNvPr id="2662" name="TextBox 2661">
              <a:extLst>
                <a:ext uri="{FF2B5EF4-FFF2-40B4-BE49-F238E27FC236}">
                  <a16:creationId xmlns:a16="http://schemas.microsoft.com/office/drawing/2014/main" id="{EA4AA399-D45D-664D-41DD-AE5F5FD331BB}"/>
                </a:ext>
              </a:extLst>
            </p:cNvPr>
            <p:cNvSpPr txBox="1"/>
            <p:nvPr/>
          </p:nvSpPr>
          <p:spPr>
            <a:xfrm>
              <a:off x="2610587" y="873063"/>
              <a:ext cx="2773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6455D"/>
                  </a:solidFill>
                  <a:latin typeface="Arial"/>
                  <a:cs typeface="Arial"/>
                  <a:sym typeface="Arial"/>
                  <a:rtl val="0"/>
                </a:rPr>
                <a:t>Macrocystis pyrifera</a:t>
              </a:r>
            </a:p>
          </p:txBody>
        </p:sp>
        <p:sp>
          <p:nvSpPr>
            <p:cNvPr id="2663" name="TextBox 2662">
              <a:extLst>
                <a:ext uri="{FF2B5EF4-FFF2-40B4-BE49-F238E27FC236}">
                  <a16:creationId xmlns:a16="http://schemas.microsoft.com/office/drawing/2014/main" id="{7455CB36-EDF4-C67A-CC5F-A303513476D3}"/>
                </a:ext>
              </a:extLst>
            </p:cNvPr>
            <p:cNvSpPr txBox="1"/>
            <p:nvPr/>
          </p:nvSpPr>
          <p:spPr>
            <a:xfrm>
              <a:off x="2610587" y="844705"/>
              <a:ext cx="2637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Undaria pinnatifida</a:t>
              </a:r>
            </a:p>
          </p:txBody>
        </p:sp>
        <p:sp>
          <p:nvSpPr>
            <p:cNvPr id="2664" name="TextBox 2663">
              <a:extLst>
                <a:ext uri="{FF2B5EF4-FFF2-40B4-BE49-F238E27FC236}">
                  <a16:creationId xmlns:a16="http://schemas.microsoft.com/office/drawing/2014/main" id="{08AAFAFC-712E-F36C-9C9C-38D3D4588C7C}"/>
                </a:ext>
              </a:extLst>
            </p:cNvPr>
            <p:cNvSpPr txBox="1"/>
            <p:nvPr/>
          </p:nvSpPr>
          <p:spPr>
            <a:xfrm>
              <a:off x="2610587" y="816347"/>
              <a:ext cx="24004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Alaria esculenta</a:t>
              </a:r>
            </a:p>
          </p:txBody>
        </p:sp>
        <p:sp>
          <p:nvSpPr>
            <p:cNvPr id="2665" name="TextBox 2664">
              <a:extLst>
                <a:ext uri="{FF2B5EF4-FFF2-40B4-BE49-F238E27FC236}">
                  <a16:creationId xmlns:a16="http://schemas.microsoft.com/office/drawing/2014/main" id="{7E6878A8-71FA-7BCC-A349-C6AF75EF6AFB}"/>
                </a:ext>
              </a:extLst>
            </p:cNvPr>
            <p:cNvSpPr txBox="1"/>
            <p:nvPr/>
          </p:nvSpPr>
          <p:spPr>
            <a:xfrm>
              <a:off x="2610587" y="787989"/>
              <a:ext cx="2985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Nemacystus decipiens</a:t>
              </a:r>
            </a:p>
          </p:txBody>
        </p:sp>
        <p:sp>
          <p:nvSpPr>
            <p:cNvPr id="2666" name="TextBox 2665">
              <a:extLst>
                <a:ext uri="{FF2B5EF4-FFF2-40B4-BE49-F238E27FC236}">
                  <a16:creationId xmlns:a16="http://schemas.microsoft.com/office/drawing/2014/main" id="{95777E8C-16FA-2049-0BEB-BF4E557B0D5E}"/>
                </a:ext>
              </a:extLst>
            </p:cNvPr>
            <p:cNvSpPr txBox="1"/>
            <p:nvPr/>
          </p:nvSpPr>
          <p:spPr>
            <a:xfrm>
              <a:off x="2610587" y="759632"/>
              <a:ext cx="3239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Cladosiphon okamuranus</a:t>
              </a:r>
            </a:p>
          </p:txBody>
        </p:sp>
        <p:sp>
          <p:nvSpPr>
            <p:cNvPr id="2667" name="TextBox 2666">
              <a:extLst>
                <a:ext uri="{FF2B5EF4-FFF2-40B4-BE49-F238E27FC236}">
                  <a16:creationId xmlns:a16="http://schemas.microsoft.com/office/drawing/2014/main" id="{7F47211A-E34A-AE15-9F69-FEA4F373A7C9}"/>
                </a:ext>
              </a:extLst>
            </p:cNvPr>
            <p:cNvSpPr txBox="1"/>
            <p:nvPr/>
          </p:nvSpPr>
          <p:spPr>
            <a:xfrm>
              <a:off x="2610587" y="731274"/>
              <a:ext cx="3714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D506D"/>
                  </a:solidFill>
                  <a:latin typeface="Arial"/>
                  <a:cs typeface="Arial"/>
                  <a:sym typeface="Arial"/>
                  <a:rtl val="0"/>
                </a:rPr>
                <a:t>Ectocarpus sp. CCAP 1310/34</a:t>
              </a:r>
            </a:p>
          </p:txBody>
        </p:sp>
        <p:sp>
          <p:nvSpPr>
            <p:cNvPr id="2668" name="TextBox 2667">
              <a:extLst>
                <a:ext uri="{FF2B5EF4-FFF2-40B4-BE49-F238E27FC236}">
                  <a16:creationId xmlns:a16="http://schemas.microsoft.com/office/drawing/2014/main" id="{0810F4C7-1279-0A05-669F-B898ECFD713B}"/>
                </a:ext>
              </a:extLst>
            </p:cNvPr>
            <p:cNvSpPr txBox="1"/>
            <p:nvPr/>
          </p:nvSpPr>
          <p:spPr>
            <a:xfrm>
              <a:off x="2610587" y="702916"/>
              <a:ext cx="2951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Ectocarpus siliculosus</a:t>
              </a:r>
            </a:p>
          </p:txBody>
        </p:sp>
        <p:sp>
          <p:nvSpPr>
            <p:cNvPr id="2669" name="TextBox 2668">
              <a:extLst>
                <a:ext uri="{FF2B5EF4-FFF2-40B4-BE49-F238E27FC236}">
                  <a16:creationId xmlns:a16="http://schemas.microsoft.com/office/drawing/2014/main" id="{58AB7649-A17E-AB0E-C605-65235C952E64}"/>
                </a:ext>
              </a:extLst>
            </p:cNvPr>
            <p:cNvSpPr txBox="1"/>
            <p:nvPr/>
          </p:nvSpPr>
          <p:spPr>
            <a:xfrm>
              <a:off x="2610587" y="674558"/>
              <a:ext cx="2892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C5F88"/>
                  </a:solidFill>
                  <a:latin typeface="Arial"/>
                  <a:cs typeface="Arial"/>
                  <a:sym typeface="Arial"/>
                  <a:rtl val="0"/>
                </a:rPr>
                <a:t>Fragilaria crotonensis</a:t>
              </a:r>
            </a:p>
          </p:txBody>
        </p:sp>
        <p:sp>
          <p:nvSpPr>
            <p:cNvPr id="2670" name="TextBox 2669">
              <a:extLst>
                <a:ext uri="{FF2B5EF4-FFF2-40B4-BE49-F238E27FC236}">
                  <a16:creationId xmlns:a16="http://schemas.microsoft.com/office/drawing/2014/main" id="{C96706D2-1CDB-69A8-E463-0EF5163A4B95}"/>
                </a:ext>
              </a:extLst>
            </p:cNvPr>
            <p:cNvSpPr txBox="1"/>
            <p:nvPr/>
          </p:nvSpPr>
          <p:spPr>
            <a:xfrm>
              <a:off x="2610587" y="646200"/>
              <a:ext cx="3231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Chaetoceros tenuissimus</a:t>
              </a:r>
            </a:p>
          </p:txBody>
        </p:sp>
        <p:sp>
          <p:nvSpPr>
            <p:cNvPr id="2671" name="TextBox 2670">
              <a:extLst>
                <a:ext uri="{FF2B5EF4-FFF2-40B4-BE49-F238E27FC236}">
                  <a16:creationId xmlns:a16="http://schemas.microsoft.com/office/drawing/2014/main" id="{D05C7A5E-0027-2732-A1E5-497C09CF82D6}"/>
                </a:ext>
              </a:extLst>
            </p:cNvPr>
            <p:cNvSpPr txBox="1"/>
            <p:nvPr/>
          </p:nvSpPr>
          <p:spPr>
            <a:xfrm>
              <a:off x="2610587" y="617842"/>
              <a:ext cx="2858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44760"/>
                  </a:solidFill>
                  <a:latin typeface="Arial"/>
                  <a:cs typeface="Arial"/>
                  <a:sym typeface="Arial"/>
                  <a:rtl val="0"/>
                </a:rPr>
                <a:t>Skeletonema marinoi</a:t>
              </a:r>
            </a:p>
          </p:txBody>
        </p:sp>
        <p:sp>
          <p:nvSpPr>
            <p:cNvPr id="2672" name="TextBox 2671">
              <a:extLst>
                <a:ext uri="{FF2B5EF4-FFF2-40B4-BE49-F238E27FC236}">
                  <a16:creationId xmlns:a16="http://schemas.microsoft.com/office/drawing/2014/main" id="{EFCE3E38-5B09-9DD8-1456-8B529C5F6886}"/>
                </a:ext>
              </a:extLst>
            </p:cNvPr>
            <p:cNvSpPr txBox="1"/>
            <p:nvPr/>
          </p:nvSpPr>
          <p:spPr>
            <a:xfrm>
              <a:off x="2610587" y="589484"/>
              <a:ext cx="2909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Conticribra weissflogii</a:t>
              </a:r>
            </a:p>
          </p:txBody>
        </p:sp>
        <p:sp>
          <p:nvSpPr>
            <p:cNvPr id="2673" name="TextBox 2672">
              <a:extLst>
                <a:ext uri="{FF2B5EF4-FFF2-40B4-BE49-F238E27FC236}">
                  <a16:creationId xmlns:a16="http://schemas.microsoft.com/office/drawing/2014/main" id="{8A3B0D5E-235C-0EAE-AB55-E918A93F4542}"/>
                </a:ext>
              </a:extLst>
            </p:cNvPr>
            <p:cNvSpPr txBox="1"/>
            <p:nvPr/>
          </p:nvSpPr>
          <p:spPr>
            <a:xfrm>
              <a:off x="2610587" y="561126"/>
              <a:ext cx="44008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Thalassiosira pseudonana CCMP1335</a:t>
              </a:r>
            </a:p>
          </p:txBody>
        </p:sp>
        <p:sp>
          <p:nvSpPr>
            <p:cNvPr id="2674" name="TextBox 2673">
              <a:extLst>
                <a:ext uri="{FF2B5EF4-FFF2-40B4-BE49-F238E27FC236}">
                  <a16:creationId xmlns:a16="http://schemas.microsoft.com/office/drawing/2014/main" id="{EC5085F5-530A-2F77-CD4F-F4F5A700D566}"/>
                </a:ext>
              </a:extLst>
            </p:cNvPr>
            <p:cNvSpPr txBox="1"/>
            <p:nvPr/>
          </p:nvSpPr>
          <p:spPr>
            <a:xfrm>
              <a:off x="2610587" y="532768"/>
              <a:ext cx="4104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7435A"/>
                  </a:solidFill>
                  <a:latin typeface="Arial"/>
                  <a:cs typeface="Arial"/>
                  <a:sym typeface="Arial"/>
                  <a:rtl val="0"/>
                </a:rPr>
                <a:t>Thalassiosira oceanica CCMP1005</a:t>
              </a:r>
            </a:p>
          </p:txBody>
        </p:sp>
        <p:sp>
          <p:nvSpPr>
            <p:cNvPr id="2675" name="TextBox 2674">
              <a:extLst>
                <a:ext uri="{FF2B5EF4-FFF2-40B4-BE49-F238E27FC236}">
                  <a16:creationId xmlns:a16="http://schemas.microsoft.com/office/drawing/2014/main" id="{35AE54A8-FD02-0723-9BD9-94AFA0F801DE}"/>
                </a:ext>
              </a:extLst>
            </p:cNvPr>
            <p:cNvSpPr txBox="1"/>
            <p:nvPr/>
          </p:nvSpPr>
          <p:spPr>
            <a:xfrm>
              <a:off x="2610587" y="504410"/>
              <a:ext cx="2595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Cyclotella cryptica</a:t>
              </a:r>
            </a:p>
          </p:txBody>
        </p:sp>
        <p:sp>
          <p:nvSpPr>
            <p:cNvPr id="2676" name="TextBox 2675">
              <a:extLst>
                <a:ext uri="{FF2B5EF4-FFF2-40B4-BE49-F238E27FC236}">
                  <a16:creationId xmlns:a16="http://schemas.microsoft.com/office/drawing/2014/main" id="{9A81931B-9096-7282-D22D-909D2FDEAE83}"/>
                </a:ext>
              </a:extLst>
            </p:cNvPr>
            <p:cNvSpPr txBox="1"/>
            <p:nvPr/>
          </p:nvSpPr>
          <p:spPr>
            <a:xfrm>
              <a:off x="2610587" y="476052"/>
              <a:ext cx="3468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Mayamaea pseudoterrestris</a:t>
              </a:r>
            </a:p>
          </p:txBody>
        </p:sp>
        <p:sp>
          <p:nvSpPr>
            <p:cNvPr id="2677" name="TextBox 2676">
              <a:extLst>
                <a:ext uri="{FF2B5EF4-FFF2-40B4-BE49-F238E27FC236}">
                  <a16:creationId xmlns:a16="http://schemas.microsoft.com/office/drawing/2014/main" id="{9798AE43-DC16-9FB5-DA98-B344DE86AE47}"/>
                </a:ext>
              </a:extLst>
            </p:cNvPr>
            <p:cNvSpPr txBox="1"/>
            <p:nvPr/>
          </p:nvSpPr>
          <p:spPr>
            <a:xfrm>
              <a:off x="2610587" y="447694"/>
              <a:ext cx="2485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Fistulifera solaris</a:t>
              </a:r>
            </a:p>
          </p:txBody>
        </p:sp>
        <p:sp>
          <p:nvSpPr>
            <p:cNvPr id="2678" name="TextBox 2677">
              <a:extLst>
                <a:ext uri="{FF2B5EF4-FFF2-40B4-BE49-F238E27FC236}">
                  <a16:creationId xmlns:a16="http://schemas.microsoft.com/office/drawing/2014/main" id="{4135C217-3015-F1E5-C02C-9C59CDEFE67C}"/>
                </a:ext>
              </a:extLst>
            </p:cNvPr>
            <p:cNvSpPr txBox="1"/>
            <p:nvPr/>
          </p:nvSpPr>
          <p:spPr>
            <a:xfrm>
              <a:off x="2610587" y="419336"/>
              <a:ext cx="26293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Seminavis robusta</a:t>
              </a:r>
            </a:p>
          </p:txBody>
        </p:sp>
        <p:sp>
          <p:nvSpPr>
            <p:cNvPr id="2679" name="TextBox 2678">
              <a:extLst>
                <a:ext uri="{FF2B5EF4-FFF2-40B4-BE49-F238E27FC236}">
                  <a16:creationId xmlns:a16="http://schemas.microsoft.com/office/drawing/2014/main" id="{5BA169AA-E83A-8509-89B3-A517571CB23A}"/>
                </a:ext>
              </a:extLst>
            </p:cNvPr>
            <p:cNvSpPr txBox="1"/>
            <p:nvPr/>
          </p:nvSpPr>
          <p:spPr>
            <a:xfrm>
              <a:off x="2610587" y="390978"/>
              <a:ext cx="4714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 dirty="0" err="1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Phaeodactylum</a:t>
              </a:r>
              <a:r>
                <a:rPr lang="en-US" sz="300" i="1" spc="0" baseline="0" dirty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 </a:t>
              </a:r>
              <a:r>
                <a:rPr lang="en-US" sz="300" i="1" spc="0" baseline="0" dirty="0" err="1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tricornutum</a:t>
              </a:r>
              <a:r>
                <a:rPr lang="en-US" sz="300" i="1" spc="0" baseline="0" dirty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 CCAP 1055/1</a:t>
              </a:r>
            </a:p>
          </p:txBody>
        </p:sp>
        <p:sp>
          <p:nvSpPr>
            <p:cNvPr id="2680" name="TextBox 2679">
              <a:extLst>
                <a:ext uri="{FF2B5EF4-FFF2-40B4-BE49-F238E27FC236}">
                  <a16:creationId xmlns:a16="http://schemas.microsoft.com/office/drawing/2014/main" id="{E227562E-BD33-C55C-1219-96F80BEDC728}"/>
                </a:ext>
              </a:extLst>
            </p:cNvPr>
            <p:cNvSpPr txBox="1"/>
            <p:nvPr/>
          </p:nvSpPr>
          <p:spPr>
            <a:xfrm>
              <a:off x="2610587" y="362620"/>
              <a:ext cx="2035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Entomoneis</a:t>
              </a:r>
            </a:p>
          </p:txBody>
        </p:sp>
        <p:sp>
          <p:nvSpPr>
            <p:cNvPr id="2681" name="TextBox 2680">
              <a:extLst>
                <a:ext uri="{FF2B5EF4-FFF2-40B4-BE49-F238E27FC236}">
                  <a16:creationId xmlns:a16="http://schemas.microsoft.com/office/drawing/2014/main" id="{AAF9B0D5-1E98-B6C5-827A-AA9D6C01464B}"/>
                </a:ext>
              </a:extLst>
            </p:cNvPr>
            <p:cNvSpPr txBox="1"/>
            <p:nvPr/>
          </p:nvSpPr>
          <p:spPr>
            <a:xfrm>
              <a:off x="2610587" y="334262"/>
              <a:ext cx="4104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Fragilariopsis cylindrus CCMP1102</a:t>
              </a:r>
            </a:p>
          </p:txBody>
        </p:sp>
        <p:sp>
          <p:nvSpPr>
            <p:cNvPr id="2682" name="TextBox 2681">
              <a:extLst>
                <a:ext uri="{FF2B5EF4-FFF2-40B4-BE49-F238E27FC236}">
                  <a16:creationId xmlns:a16="http://schemas.microsoft.com/office/drawing/2014/main" id="{85B9967C-A267-44AB-9024-ABB10EBFE12A}"/>
                </a:ext>
              </a:extLst>
            </p:cNvPr>
            <p:cNvSpPr txBox="1"/>
            <p:nvPr/>
          </p:nvSpPr>
          <p:spPr>
            <a:xfrm>
              <a:off x="2610587" y="305904"/>
              <a:ext cx="3536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24A63"/>
                  </a:solidFill>
                  <a:latin typeface="Arial"/>
                  <a:cs typeface="Arial"/>
                  <a:sym typeface="Arial"/>
                  <a:rtl val="0"/>
                </a:rPr>
                <a:t>Pseudo-nitzschia multistriata</a:t>
              </a:r>
            </a:p>
          </p:txBody>
        </p:sp>
        <p:sp>
          <p:nvSpPr>
            <p:cNvPr id="2683" name="TextBox 2682">
              <a:extLst>
                <a:ext uri="{FF2B5EF4-FFF2-40B4-BE49-F238E27FC236}">
                  <a16:creationId xmlns:a16="http://schemas.microsoft.com/office/drawing/2014/main" id="{9E4B8FBE-1AE8-D4C2-6424-299B2C1A5678}"/>
                </a:ext>
              </a:extLst>
            </p:cNvPr>
            <p:cNvSpPr txBox="1"/>
            <p:nvPr/>
          </p:nvSpPr>
          <p:spPr>
            <a:xfrm>
              <a:off x="2610587" y="277546"/>
              <a:ext cx="3519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Pseudo-nitzschia multiseries</a:t>
              </a:r>
            </a:p>
          </p:txBody>
        </p:sp>
        <p:sp>
          <p:nvSpPr>
            <p:cNvPr id="2684" name="TextBox 2683">
              <a:extLst>
                <a:ext uri="{FF2B5EF4-FFF2-40B4-BE49-F238E27FC236}">
                  <a16:creationId xmlns:a16="http://schemas.microsoft.com/office/drawing/2014/main" id="{834301C6-91E9-21C3-9531-6D79FD947201}"/>
                </a:ext>
              </a:extLst>
            </p:cNvPr>
            <p:cNvSpPr txBox="1"/>
            <p:nvPr/>
          </p:nvSpPr>
          <p:spPr>
            <a:xfrm>
              <a:off x="2610587" y="249188"/>
              <a:ext cx="2459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Nitzschia putrida</a:t>
              </a:r>
            </a:p>
          </p:txBody>
        </p:sp>
        <p:sp>
          <p:nvSpPr>
            <p:cNvPr id="2685" name="TextBox 2684">
              <a:extLst>
                <a:ext uri="{FF2B5EF4-FFF2-40B4-BE49-F238E27FC236}">
                  <a16:creationId xmlns:a16="http://schemas.microsoft.com/office/drawing/2014/main" id="{DA6AA34A-6FAE-D2DA-639A-42710403A95D}"/>
                </a:ext>
              </a:extLst>
            </p:cNvPr>
            <p:cNvSpPr txBox="1"/>
            <p:nvPr/>
          </p:nvSpPr>
          <p:spPr>
            <a:xfrm>
              <a:off x="2610587" y="220830"/>
              <a:ext cx="2900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Nitzschia inconspicua</a:t>
              </a:r>
            </a:p>
          </p:txBody>
        </p:sp>
        <p:sp>
          <p:nvSpPr>
            <p:cNvPr id="2686" name="TextBox 2685">
              <a:extLst>
                <a:ext uri="{FF2B5EF4-FFF2-40B4-BE49-F238E27FC236}">
                  <a16:creationId xmlns:a16="http://schemas.microsoft.com/office/drawing/2014/main" id="{3794F204-7BD2-41CB-6F5E-EA2CDE847480}"/>
                </a:ext>
              </a:extLst>
            </p:cNvPr>
            <p:cNvSpPr txBox="1"/>
            <p:nvPr/>
          </p:nvSpPr>
          <p:spPr>
            <a:xfrm>
              <a:off x="2610587" y="192472"/>
              <a:ext cx="3171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Cylindrotheca closterium</a:t>
              </a:r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AECBD9A3-CE0C-8974-EAAA-61C2CD4EE778}"/>
                </a:ext>
              </a:extLst>
            </p:cNvPr>
            <p:cNvSpPr/>
            <p:nvPr/>
          </p:nvSpPr>
          <p:spPr>
            <a:xfrm>
              <a:off x="3705556" y="678999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4BEAC6DA-6C1E-0FA8-F70B-E99FE44D4A0C}"/>
                </a:ext>
              </a:extLst>
            </p:cNvPr>
            <p:cNvSpPr/>
            <p:nvPr/>
          </p:nvSpPr>
          <p:spPr>
            <a:xfrm>
              <a:off x="3705556" y="676164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68AA9DBF-1104-323A-BC64-2606B37BA5F9}"/>
                </a:ext>
              </a:extLst>
            </p:cNvPr>
            <p:cNvSpPr/>
            <p:nvPr/>
          </p:nvSpPr>
          <p:spPr>
            <a:xfrm>
              <a:off x="3705556" y="673328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93A9C79F-1E2C-53C3-13D8-9C69313ABFFB}"/>
                </a:ext>
              </a:extLst>
            </p:cNvPr>
            <p:cNvSpPr/>
            <p:nvPr/>
          </p:nvSpPr>
          <p:spPr>
            <a:xfrm>
              <a:off x="3705556" y="670492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6A8E7827-BF60-247E-6A57-DF60949A71EF}"/>
                </a:ext>
              </a:extLst>
            </p:cNvPr>
            <p:cNvSpPr/>
            <p:nvPr/>
          </p:nvSpPr>
          <p:spPr>
            <a:xfrm>
              <a:off x="3705556" y="667656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9BD9056E-20DB-FBE0-039D-537D1FCA4263}"/>
                </a:ext>
              </a:extLst>
            </p:cNvPr>
            <p:cNvSpPr/>
            <p:nvPr/>
          </p:nvSpPr>
          <p:spPr>
            <a:xfrm>
              <a:off x="3705556" y="664820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C1289969-3809-891F-E4CB-2009076530BE}"/>
                </a:ext>
              </a:extLst>
            </p:cNvPr>
            <p:cNvSpPr/>
            <p:nvPr/>
          </p:nvSpPr>
          <p:spPr>
            <a:xfrm>
              <a:off x="3705556" y="661985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296E1D1-4289-3923-A6F4-3A1E46A03CDA}"/>
                </a:ext>
              </a:extLst>
            </p:cNvPr>
            <p:cNvSpPr/>
            <p:nvPr/>
          </p:nvSpPr>
          <p:spPr>
            <a:xfrm>
              <a:off x="3705556" y="659149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634612E1-465E-F2B8-6CA9-227B3B5BD7FC}"/>
                </a:ext>
              </a:extLst>
            </p:cNvPr>
            <p:cNvSpPr/>
            <p:nvPr/>
          </p:nvSpPr>
          <p:spPr>
            <a:xfrm>
              <a:off x="3705556" y="656313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C742B2C3-BA33-5BE6-EDA7-52F11CAF3B5F}"/>
                </a:ext>
              </a:extLst>
            </p:cNvPr>
            <p:cNvSpPr/>
            <p:nvPr/>
          </p:nvSpPr>
          <p:spPr>
            <a:xfrm>
              <a:off x="3705556" y="653477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CB5E4D32-2E76-A03D-46BD-6D5C8191C8BD}"/>
                </a:ext>
              </a:extLst>
            </p:cNvPr>
            <p:cNvSpPr/>
            <p:nvPr/>
          </p:nvSpPr>
          <p:spPr>
            <a:xfrm>
              <a:off x="3705556" y="650641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D88C2A8C-3CD0-0C31-90F1-312D2D316D87}"/>
                </a:ext>
              </a:extLst>
            </p:cNvPr>
            <p:cNvSpPr/>
            <p:nvPr/>
          </p:nvSpPr>
          <p:spPr>
            <a:xfrm>
              <a:off x="3705556" y="647806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BE588F1-2F6A-B357-A20D-15F54C9B4F4B}"/>
                </a:ext>
              </a:extLst>
            </p:cNvPr>
            <p:cNvSpPr/>
            <p:nvPr/>
          </p:nvSpPr>
          <p:spPr>
            <a:xfrm>
              <a:off x="3705556" y="644970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99F563F9-22A0-9D29-129F-41545DBBC831}"/>
                </a:ext>
              </a:extLst>
            </p:cNvPr>
            <p:cNvSpPr/>
            <p:nvPr/>
          </p:nvSpPr>
          <p:spPr>
            <a:xfrm>
              <a:off x="3705556" y="642134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6A236B86-2EBF-6FB2-D140-9747E7A50007}"/>
                </a:ext>
              </a:extLst>
            </p:cNvPr>
            <p:cNvSpPr/>
            <p:nvPr/>
          </p:nvSpPr>
          <p:spPr>
            <a:xfrm>
              <a:off x="3705556" y="639298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380915B9-9D04-A6B5-3EF7-DE428CA77851}"/>
                </a:ext>
              </a:extLst>
            </p:cNvPr>
            <p:cNvSpPr/>
            <p:nvPr/>
          </p:nvSpPr>
          <p:spPr>
            <a:xfrm>
              <a:off x="3705556" y="636462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08AF3710-B09A-3B26-A481-6D0702360DDB}"/>
                </a:ext>
              </a:extLst>
            </p:cNvPr>
            <p:cNvSpPr/>
            <p:nvPr/>
          </p:nvSpPr>
          <p:spPr>
            <a:xfrm>
              <a:off x="3705556" y="633627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C805303E-94C5-26DD-1C7E-45133A441832}"/>
                </a:ext>
              </a:extLst>
            </p:cNvPr>
            <p:cNvSpPr/>
            <p:nvPr/>
          </p:nvSpPr>
          <p:spPr>
            <a:xfrm>
              <a:off x="3705556" y="630791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9EAE39B1-BDC6-DFD5-22F7-0695EDBFF11B}"/>
                </a:ext>
              </a:extLst>
            </p:cNvPr>
            <p:cNvSpPr/>
            <p:nvPr/>
          </p:nvSpPr>
          <p:spPr>
            <a:xfrm>
              <a:off x="3705556" y="627955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F7B6623B-5BD0-4F2A-C622-87DD4FFA97A9}"/>
                </a:ext>
              </a:extLst>
            </p:cNvPr>
            <p:cNvSpPr/>
            <p:nvPr/>
          </p:nvSpPr>
          <p:spPr>
            <a:xfrm>
              <a:off x="3705556" y="625119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549CC5D9-DCB8-C9DC-8888-03B0A62D9516}"/>
                </a:ext>
              </a:extLst>
            </p:cNvPr>
            <p:cNvSpPr/>
            <p:nvPr/>
          </p:nvSpPr>
          <p:spPr>
            <a:xfrm>
              <a:off x="3705556" y="622283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92373455-3FCC-7C04-8E0E-87BF3FFEB6A2}"/>
                </a:ext>
              </a:extLst>
            </p:cNvPr>
            <p:cNvSpPr/>
            <p:nvPr/>
          </p:nvSpPr>
          <p:spPr>
            <a:xfrm>
              <a:off x="3705556" y="619443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0C77A1A1-DD5B-CEC9-4CAD-D024F1EBB143}"/>
                </a:ext>
              </a:extLst>
            </p:cNvPr>
            <p:cNvSpPr/>
            <p:nvPr/>
          </p:nvSpPr>
          <p:spPr>
            <a:xfrm>
              <a:off x="3705556" y="616607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91313F50-1A9C-B364-4292-C78B90FF2488}"/>
                </a:ext>
              </a:extLst>
            </p:cNvPr>
            <p:cNvSpPr/>
            <p:nvPr/>
          </p:nvSpPr>
          <p:spPr>
            <a:xfrm>
              <a:off x="3705556" y="613771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CFC97ECA-607A-BBC4-BF50-CC2B77426A19}"/>
                </a:ext>
              </a:extLst>
            </p:cNvPr>
            <p:cNvSpPr/>
            <p:nvPr/>
          </p:nvSpPr>
          <p:spPr>
            <a:xfrm>
              <a:off x="3705556" y="610935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24A0E4BF-79FC-2808-7986-95058FBC4D41}"/>
                </a:ext>
              </a:extLst>
            </p:cNvPr>
            <p:cNvSpPr/>
            <p:nvPr/>
          </p:nvSpPr>
          <p:spPr>
            <a:xfrm>
              <a:off x="3705556" y="608100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5F07E1E4-5590-E513-2742-21FC0BCC2F3C}"/>
                </a:ext>
              </a:extLst>
            </p:cNvPr>
            <p:cNvSpPr/>
            <p:nvPr/>
          </p:nvSpPr>
          <p:spPr>
            <a:xfrm>
              <a:off x="3705556" y="605264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534F97D5-6810-A639-E486-5A53D19D92C7}"/>
                </a:ext>
              </a:extLst>
            </p:cNvPr>
            <p:cNvSpPr/>
            <p:nvPr/>
          </p:nvSpPr>
          <p:spPr>
            <a:xfrm>
              <a:off x="3705556" y="602428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9BEDB4A6-3819-D995-CD69-0D49EB796B88}"/>
                </a:ext>
              </a:extLst>
            </p:cNvPr>
            <p:cNvSpPr/>
            <p:nvPr/>
          </p:nvSpPr>
          <p:spPr>
            <a:xfrm>
              <a:off x="3705556" y="599592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8C10DCC8-F5B4-D644-2C24-A4C35EC765B4}"/>
                </a:ext>
              </a:extLst>
            </p:cNvPr>
            <p:cNvSpPr/>
            <p:nvPr/>
          </p:nvSpPr>
          <p:spPr>
            <a:xfrm>
              <a:off x="3705556" y="596756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33053D2D-3CF6-4207-FA8D-3D978412C38C}"/>
                </a:ext>
              </a:extLst>
            </p:cNvPr>
            <p:cNvSpPr/>
            <p:nvPr/>
          </p:nvSpPr>
          <p:spPr>
            <a:xfrm>
              <a:off x="3705556" y="593921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8451757F-04A9-1E07-718C-72821590C11B}"/>
                </a:ext>
              </a:extLst>
            </p:cNvPr>
            <p:cNvSpPr/>
            <p:nvPr/>
          </p:nvSpPr>
          <p:spPr>
            <a:xfrm>
              <a:off x="3705556" y="591085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CAC227CD-EDAD-DC10-D60B-50EFA6EAD2C8}"/>
                </a:ext>
              </a:extLst>
            </p:cNvPr>
            <p:cNvSpPr/>
            <p:nvPr/>
          </p:nvSpPr>
          <p:spPr>
            <a:xfrm>
              <a:off x="3705556" y="588249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3AB0FF94-0C92-91A0-F541-24957EA366BC}"/>
                </a:ext>
              </a:extLst>
            </p:cNvPr>
            <p:cNvSpPr/>
            <p:nvPr/>
          </p:nvSpPr>
          <p:spPr>
            <a:xfrm>
              <a:off x="3705556" y="585413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179D9CEC-7145-290A-5964-BA275BF478AE}"/>
                </a:ext>
              </a:extLst>
            </p:cNvPr>
            <p:cNvSpPr/>
            <p:nvPr/>
          </p:nvSpPr>
          <p:spPr>
            <a:xfrm>
              <a:off x="3705556" y="582577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E7AD270F-CC71-28A0-D687-DBAD7DADC145}"/>
                </a:ext>
              </a:extLst>
            </p:cNvPr>
            <p:cNvSpPr/>
            <p:nvPr/>
          </p:nvSpPr>
          <p:spPr>
            <a:xfrm>
              <a:off x="3705556" y="579742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05951CE6-0EDF-8EA5-BB2D-C92C759E0197}"/>
                </a:ext>
              </a:extLst>
            </p:cNvPr>
            <p:cNvSpPr/>
            <p:nvPr/>
          </p:nvSpPr>
          <p:spPr>
            <a:xfrm>
              <a:off x="3705556" y="576906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78CB45C6-54B2-49C8-8AAD-4B957C80227E}"/>
                </a:ext>
              </a:extLst>
            </p:cNvPr>
            <p:cNvSpPr/>
            <p:nvPr/>
          </p:nvSpPr>
          <p:spPr>
            <a:xfrm>
              <a:off x="3705556" y="574070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CB7503D6-4C3C-BCBD-3155-0C52744D8555}"/>
                </a:ext>
              </a:extLst>
            </p:cNvPr>
            <p:cNvSpPr/>
            <p:nvPr/>
          </p:nvSpPr>
          <p:spPr>
            <a:xfrm>
              <a:off x="3705556" y="571234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5F506B9F-0D34-D561-B915-3C4229A66251}"/>
                </a:ext>
              </a:extLst>
            </p:cNvPr>
            <p:cNvSpPr/>
            <p:nvPr/>
          </p:nvSpPr>
          <p:spPr>
            <a:xfrm>
              <a:off x="3705556" y="568398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C24AA154-9CA1-C3B7-6465-131BC4D12BB0}"/>
                </a:ext>
              </a:extLst>
            </p:cNvPr>
            <p:cNvSpPr/>
            <p:nvPr/>
          </p:nvSpPr>
          <p:spPr>
            <a:xfrm>
              <a:off x="3705556" y="565563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DBB8D9D1-EEBC-6B83-0D01-B92092F7C55B}"/>
                </a:ext>
              </a:extLst>
            </p:cNvPr>
            <p:cNvSpPr/>
            <p:nvPr/>
          </p:nvSpPr>
          <p:spPr>
            <a:xfrm>
              <a:off x="3705556" y="562727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9BA567A-3A26-3B3A-5863-46DD3D928682}"/>
                </a:ext>
              </a:extLst>
            </p:cNvPr>
            <p:cNvSpPr/>
            <p:nvPr/>
          </p:nvSpPr>
          <p:spPr>
            <a:xfrm>
              <a:off x="3705556" y="559891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407B9E9B-290F-742B-2BBF-D05835E40BA5}"/>
                </a:ext>
              </a:extLst>
            </p:cNvPr>
            <p:cNvSpPr/>
            <p:nvPr/>
          </p:nvSpPr>
          <p:spPr>
            <a:xfrm>
              <a:off x="3705556" y="557055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0C23E4EE-80AB-3B03-46F2-B739A21D9BD8}"/>
                </a:ext>
              </a:extLst>
            </p:cNvPr>
            <p:cNvSpPr/>
            <p:nvPr/>
          </p:nvSpPr>
          <p:spPr>
            <a:xfrm>
              <a:off x="3705556" y="554219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14D02391-3569-ABE5-23AA-FEED7E6DDE3B}"/>
                </a:ext>
              </a:extLst>
            </p:cNvPr>
            <p:cNvSpPr/>
            <p:nvPr/>
          </p:nvSpPr>
          <p:spPr>
            <a:xfrm>
              <a:off x="3705556" y="551384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DE15F34E-C853-8EE7-E429-F5CD0F85A2B8}"/>
                </a:ext>
              </a:extLst>
            </p:cNvPr>
            <p:cNvSpPr/>
            <p:nvPr/>
          </p:nvSpPr>
          <p:spPr>
            <a:xfrm>
              <a:off x="3705556" y="548548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12502696-8E2B-B728-E5AB-42ECA684E55C}"/>
                </a:ext>
              </a:extLst>
            </p:cNvPr>
            <p:cNvSpPr/>
            <p:nvPr/>
          </p:nvSpPr>
          <p:spPr>
            <a:xfrm>
              <a:off x="3705556" y="545712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321D6D5F-0C48-01DF-EE88-978FD89A198D}"/>
                </a:ext>
              </a:extLst>
            </p:cNvPr>
            <p:cNvSpPr/>
            <p:nvPr/>
          </p:nvSpPr>
          <p:spPr>
            <a:xfrm>
              <a:off x="3705556" y="542876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E184E367-23ED-2F0C-B160-7544BB1383A7}"/>
                </a:ext>
              </a:extLst>
            </p:cNvPr>
            <p:cNvSpPr/>
            <p:nvPr/>
          </p:nvSpPr>
          <p:spPr>
            <a:xfrm>
              <a:off x="3705556" y="540040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55915C7E-5284-60EB-ABA6-3CCE7C52AAAD}"/>
                </a:ext>
              </a:extLst>
            </p:cNvPr>
            <p:cNvSpPr/>
            <p:nvPr/>
          </p:nvSpPr>
          <p:spPr>
            <a:xfrm>
              <a:off x="3705556" y="537205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2F4ABCDD-16A5-4884-51F0-2F6DBEDC1459}"/>
                </a:ext>
              </a:extLst>
            </p:cNvPr>
            <p:cNvSpPr/>
            <p:nvPr/>
          </p:nvSpPr>
          <p:spPr>
            <a:xfrm>
              <a:off x="3705556" y="534369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4C4E293D-7C69-ADB8-6BFE-A4054B414341}"/>
                </a:ext>
              </a:extLst>
            </p:cNvPr>
            <p:cNvSpPr/>
            <p:nvPr/>
          </p:nvSpPr>
          <p:spPr>
            <a:xfrm>
              <a:off x="3705556" y="531533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C701B9A0-BAD7-4CD1-50C0-624FBCB0E044}"/>
                </a:ext>
              </a:extLst>
            </p:cNvPr>
            <p:cNvSpPr/>
            <p:nvPr/>
          </p:nvSpPr>
          <p:spPr>
            <a:xfrm>
              <a:off x="3705556" y="528697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C065B336-7694-A2B1-B802-C55521146D28}"/>
                </a:ext>
              </a:extLst>
            </p:cNvPr>
            <p:cNvSpPr/>
            <p:nvPr/>
          </p:nvSpPr>
          <p:spPr>
            <a:xfrm>
              <a:off x="3705556" y="525861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5F99357A-DADF-6674-00F3-795F88D96E6C}"/>
                </a:ext>
              </a:extLst>
            </p:cNvPr>
            <p:cNvSpPr/>
            <p:nvPr/>
          </p:nvSpPr>
          <p:spPr>
            <a:xfrm>
              <a:off x="3705556" y="523026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FEB5CD0E-5480-4BA8-AD7D-DBEDA3673094}"/>
                </a:ext>
              </a:extLst>
            </p:cNvPr>
            <p:cNvSpPr/>
            <p:nvPr/>
          </p:nvSpPr>
          <p:spPr>
            <a:xfrm>
              <a:off x="3705556" y="520190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E2D6C6F9-E1DD-C8F8-628E-BE94E6F56CD0}"/>
                </a:ext>
              </a:extLst>
            </p:cNvPr>
            <p:cNvSpPr/>
            <p:nvPr/>
          </p:nvSpPr>
          <p:spPr>
            <a:xfrm>
              <a:off x="3705556" y="517354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3B2597CB-A60A-2F05-515B-D12C1B07DDEA}"/>
                </a:ext>
              </a:extLst>
            </p:cNvPr>
            <p:cNvSpPr/>
            <p:nvPr/>
          </p:nvSpPr>
          <p:spPr>
            <a:xfrm>
              <a:off x="3705556" y="514513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99240774-6F05-6B71-16E8-061A6B6298AF}"/>
                </a:ext>
              </a:extLst>
            </p:cNvPr>
            <p:cNvSpPr/>
            <p:nvPr/>
          </p:nvSpPr>
          <p:spPr>
            <a:xfrm>
              <a:off x="3705556" y="511678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5BA1A6FD-29FA-DAAF-5FA0-A152A701DD6D}"/>
                </a:ext>
              </a:extLst>
            </p:cNvPr>
            <p:cNvSpPr/>
            <p:nvPr/>
          </p:nvSpPr>
          <p:spPr>
            <a:xfrm>
              <a:off x="3705556" y="508842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C6489DE8-1923-79B7-1810-A115FFA3CB26}"/>
                </a:ext>
              </a:extLst>
            </p:cNvPr>
            <p:cNvSpPr/>
            <p:nvPr/>
          </p:nvSpPr>
          <p:spPr>
            <a:xfrm>
              <a:off x="3705556" y="506006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C157C43B-9B5D-0053-059D-0AE4147A2B07}"/>
                </a:ext>
              </a:extLst>
            </p:cNvPr>
            <p:cNvSpPr/>
            <p:nvPr/>
          </p:nvSpPr>
          <p:spPr>
            <a:xfrm>
              <a:off x="3705556" y="503170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38D0DAC9-1445-3C9D-1986-7C70A642B51F}"/>
                </a:ext>
              </a:extLst>
            </p:cNvPr>
            <p:cNvSpPr/>
            <p:nvPr/>
          </p:nvSpPr>
          <p:spPr>
            <a:xfrm>
              <a:off x="3705556" y="500334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99366C87-1DBA-DC6D-25A7-96AA91705572}"/>
                </a:ext>
              </a:extLst>
            </p:cNvPr>
            <p:cNvSpPr/>
            <p:nvPr/>
          </p:nvSpPr>
          <p:spPr>
            <a:xfrm>
              <a:off x="3705556" y="497499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49219A62-2233-7484-C7DB-0735B455611E}"/>
                </a:ext>
              </a:extLst>
            </p:cNvPr>
            <p:cNvSpPr/>
            <p:nvPr/>
          </p:nvSpPr>
          <p:spPr>
            <a:xfrm>
              <a:off x="3705556" y="494663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192337E1-C7F5-AC70-DB70-3462D3ACC946}"/>
                </a:ext>
              </a:extLst>
            </p:cNvPr>
            <p:cNvSpPr/>
            <p:nvPr/>
          </p:nvSpPr>
          <p:spPr>
            <a:xfrm>
              <a:off x="3705556" y="491827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60D65E73-200A-81E9-0983-F525B8A62380}"/>
                </a:ext>
              </a:extLst>
            </p:cNvPr>
            <p:cNvSpPr/>
            <p:nvPr/>
          </p:nvSpPr>
          <p:spPr>
            <a:xfrm>
              <a:off x="3705556" y="488991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EF5B5CE8-06BC-9750-F45E-8A35452531B9}"/>
                </a:ext>
              </a:extLst>
            </p:cNvPr>
            <p:cNvSpPr/>
            <p:nvPr/>
          </p:nvSpPr>
          <p:spPr>
            <a:xfrm>
              <a:off x="3705556" y="486156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FA1B52B7-EF91-1F11-1C70-A57D2154F697}"/>
                </a:ext>
              </a:extLst>
            </p:cNvPr>
            <p:cNvSpPr/>
            <p:nvPr/>
          </p:nvSpPr>
          <p:spPr>
            <a:xfrm>
              <a:off x="3705556" y="483320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06E0E67B-C948-C02D-C01F-C138C69C960A}"/>
                </a:ext>
              </a:extLst>
            </p:cNvPr>
            <p:cNvSpPr/>
            <p:nvPr/>
          </p:nvSpPr>
          <p:spPr>
            <a:xfrm>
              <a:off x="3705556" y="480484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A5B337F5-EC66-E646-E190-47BCEF21FF8A}"/>
                </a:ext>
              </a:extLst>
            </p:cNvPr>
            <p:cNvSpPr/>
            <p:nvPr/>
          </p:nvSpPr>
          <p:spPr>
            <a:xfrm>
              <a:off x="3705556" y="477648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3EE8B6E0-DD8B-BBCF-8686-F494147A1C44}"/>
                </a:ext>
              </a:extLst>
            </p:cNvPr>
            <p:cNvSpPr/>
            <p:nvPr/>
          </p:nvSpPr>
          <p:spPr>
            <a:xfrm>
              <a:off x="3705556" y="474812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0B860228-C8EB-1845-E008-472D5992B2E4}"/>
                </a:ext>
              </a:extLst>
            </p:cNvPr>
            <p:cNvSpPr/>
            <p:nvPr/>
          </p:nvSpPr>
          <p:spPr>
            <a:xfrm>
              <a:off x="3705556" y="471977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29FBDFB7-E6C5-62B9-FC4A-F4FB77AC2AB7}"/>
                </a:ext>
              </a:extLst>
            </p:cNvPr>
            <p:cNvSpPr/>
            <p:nvPr/>
          </p:nvSpPr>
          <p:spPr>
            <a:xfrm>
              <a:off x="3705556" y="469141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37A6A4E5-FC9C-CADA-B43F-42CFA9193118}"/>
                </a:ext>
              </a:extLst>
            </p:cNvPr>
            <p:cNvSpPr/>
            <p:nvPr/>
          </p:nvSpPr>
          <p:spPr>
            <a:xfrm>
              <a:off x="3705556" y="466305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BFC59A-7B3A-FECB-7087-D07A187E93D6}"/>
                </a:ext>
              </a:extLst>
            </p:cNvPr>
            <p:cNvSpPr/>
            <p:nvPr/>
          </p:nvSpPr>
          <p:spPr>
            <a:xfrm>
              <a:off x="3705556" y="463469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9EA21872-91FF-3A6A-EACF-69BD9F51C1A0}"/>
                </a:ext>
              </a:extLst>
            </p:cNvPr>
            <p:cNvSpPr/>
            <p:nvPr/>
          </p:nvSpPr>
          <p:spPr>
            <a:xfrm>
              <a:off x="3705556" y="460633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FDEAF982-E61B-A74A-FC04-D0BE2597401B}"/>
                </a:ext>
              </a:extLst>
            </p:cNvPr>
            <p:cNvSpPr/>
            <p:nvPr/>
          </p:nvSpPr>
          <p:spPr>
            <a:xfrm>
              <a:off x="3705556" y="457798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AFF91590-7503-6F37-4AA1-01DC1926F4D3}"/>
                </a:ext>
              </a:extLst>
            </p:cNvPr>
            <p:cNvSpPr/>
            <p:nvPr/>
          </p:nvSpPr>
          <p:spPr>
            <a:xfrm>
              <a:off x="3705556" y="454962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98B618AD-BF30-E3BE-8AEE-E4C2AF983BCF}"/>
                </a:ext>
              </a:extLst>
            </p:cNvPr>
            <p:cNvSpPr/>
            <p:nvPr/>
          </p:nvSpPr>
          <p:spPr>
            <a:xfrm>
              <a:off x="3705556" y="452126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5259FC3E-4DB5-A6C2-D947-60CEE8926C91}"/>
                </a:ext>
              </a:extLst>
            </p:cNvPr>
            <p:cNvSpPr/>
            <p:nvPr/>
          </p:nvSpPr>
          <p:spPr>
            <a:xfrm>
              <a:off x="3705556" y="449290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7753339B-F4E8-28CE-9C1B-D6D1F0B553C4}"/>
                </a:ext>
              </a:extLst>
            </p:cNvPr>
            <p:cNvSpPr/>
            <p:nvPr/>
          </p:nvSpPr>
          <p:spPr>
            <a:xfrm>
              <a:off x="3705556" y="446454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2D592A50-6447-A561-8406-8E1D19479268}"/>
                </a:ext>
              </a:extLst>
            </p:cNvPr>
            <p:cNvSpPr/>
            <p:nvPr/>
          </p:nvSpPr>
          <p:spPr>
            <a:xfrm>
              <a:off x="3705556" y="443619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AEBE0DBE-7B5A-A058-2C83-8009DA202077}"/>
                </a:ext>
              </a:extLst>
            </p:cNvPr>
            <p:cNvSpPr/>
            <p:nvPr/>
          </p:nvSpPr>
          <p:spPr>
            <a:xfrm>
              <a:off x="3705556" y="440783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465127FB-9AE1-65CE-C4AF-BABF90A9AD51}"/>
                </a:ext>
              </a:extLst>
            </p:cNvPr>
            <p:cNvSpPr/>
            <p:nvPr/>
          </p:nvSpPr>
          <p:spPr>
            <a:xfrm>
              <a:off x="3705556" y="437947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023A98B6-CF56-3BF4-D6DF-184CD244181E}"/>
                </a:ext>
              </a:extLst>
            </p:cNvPr>
            <p:cNvSpPr/>
            <p:nvPr/>
          </p:nvSpPr>
          <p:spPr>
            <a:xfrm>
              <a:off x="3705556" y="435111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DB633899-FD30-7902-E9AA-728061E874A5}"/>
                </a:ext>
              </a:extLst>
            </p:cNvPr>
            <p:cNvSpPr/>
            <p:nvPr/>
          </p:nvSpPr>
          <p:spPr>
            <a:xfrm>
              <a:off x="3705556" y="432275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86BB6E94-DB60-5494-1FF7-16B14AA13748}"/>
                </a:ext>
              </a:extLst>
            </p:cNvPr>
            <p:cNvSpPr/>
            <p:nvPr/>
          </p:nvSpPr>
          <p:spPr>
            <a:xfrm>
              <a:off x="3705556" y="429440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E09F25BA-8051-F824-CCC1-CD1766F6D491}"/>
                </a:ext>
              </a:extLst>
            </p:cNvPr>
            <p:cNvSpPr/>
            <p:nvPr/>
          </p:nvSpPr>
          <p:spPr>
            <a:xfrm>
              <a:off x="3705556" y="426604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5C8ABD43-0987-C5E4-8DA6-022667D8A681}"/>
                </a:ext>
              </a:extLst>
            </p:cNvPr>
            <p:cNvSpPr/>
            <p:nvPr/>
          </p:nvSpPr>
          <p:spPr>
            <a:xfrm>
              <a:off x="3705556" y="423768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3577143F-6B81-3707-E555-1CC901E371C3}"/>
                </a:ext>
              </a:extLst>
            </p:cNvPr>
            <p:cNvSpPr/>
            <p:nvPr/>
          </p:nvSpPr>
          <p:spPr>
            <a:xfrm>
              <a:off x="3705556" y="420932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19C68A82-9009-89B0-6551-A02D246C103B}"/>
                </a:ext>
              </a:extLst>
            </p:cNvPr>
            <p:cNvSpPr/>
            <p:nvPr/>
          </p:nvSpPr>
          <p:spPr>
            <a:xfrm>
              <a:off x="3705556" y="418096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65990663-91D9-A939-7136-3829A62250E7}"/>
                </a:ext>
              </a:extLst>
            </p:cNvPr>
            <p:cNvSpPr/>
            <p:nvPr/>
          </p:nvSpPr>
          <p:spPr>
            <a:xfrm>
              <a:off x="3705556" y="415261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138C8C3F-E861-3E59-03B5-51FFEC1B3381}"/>
                </a:ext>
              </a:extLst>
            </p:cNvPr>
            <p:cNvSpPr/>
            <p:nvPr/>
          </p:nvSpPr>
          <p:spPr>
            <a:xfrm>
              <a:off x="3705556" y="412425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6A1A1352-EB60-DD5E-2576-149A17BD6A82}"/>
                </a:ext>
              </a:extLst>
            </p:cNvPr>
            <p:cNvSpPr/>
            <p:nvPr/>
          </p:nvSpPr>
          <p:spPr>
            <a:xfrm>
              <a:off x="3705556" y="409584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7C1CE5A-D9FF-7610-7A5C-595F339EEB96}"/>
                </a:ext>
              </a:extLst>
            </p:cNvPr>
            <p:cNvSpPr/>
            <p:nvPr/>
          </p:nvSpPr>
          <p:spPr>
            <a:xfrm>
              <a:off x="3705556" y="406748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5BA37A54-0EAD-9FBB-706E-3D117A411AC2}"/>
                </a:ext>
              </a:extLst>
            </p:cNvPr>
            <p:cNvSpPr/>
            <p:nvPr/>
          </p:nvSpPr>
          <p:spPr>
            <a:xfrm>
              <a:off x="3705556" y="403913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2B22AA55-17C5-98AC-5D5C-5B7DA38F718C}"/>
                </a:ext>
              </a:extLst>
            </p:cNvPr>
            <p:cNvSpPr/>
            <p:nvPr/>
          </p:nvSpPr>
          <p:spPr>
            <a:xfrm>
              <a:off x="3705556" y="401077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9F879457-5FDE-7881-6EDC-6DB5CB218ED9}"/>
                </a:ext>
              </a:extLst>
            </p:cNvPr>
            <p:cNvSpPr/>
            <p:nvPr/>
          </p:nvSpPr>
          <p:spPr>
            <a:xfrm>
              <a:off x="3705556" y="398241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AAC2CD02-27D5-4920-0260-32455B9929AA}"/>
                </a:ext>
              </a:extLst>
            </p:cNvPr>
            <p:cNvSpPr/>
            <p:nvPr/>
          </p:nvSpPr>
          <p:spPr>
            <a:xfrm>
              <a:off x="3705556" y="395405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882CFF5A-C46F-6771-1DDB-FB8FF989B438}"/>
                </a:ext>
              </a:extLst>
            </p:cNvPr>
            <p:cNvSpPr/>
            <p:nvPr/>
          </p:nvSpPr>
          <p:spPr>
            <a:xfrm>
              <a:off x="3705556" y="392569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D100CF31-54E6-7CF8-DE4D-A94651F4A698}"/>
                </a:ext>
              </a:extLst>
            </p:cNvPr>
            <p:cNvSpPr/>
            <p:nvPr/>
          </p:nvSpPr>
          <p:spPr>
            <a:xfrm>
              <a:off x="3705556" y="389734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51923C98-F244-4E51-D046-A0DE7DB5F2E8}"/>
                </a:ext>
              </a:extLst>
            </p:cNvPr>
            <p:cNvSpPr/>
            <p:nvPr/>
          </p:nvSpPr>
          <p:spPr>
            <a:xfrm>
              <a:off x="3705556" y="386898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7E60F0F4-2849-A915-31BC-10692EC160AD}"/>
                </a:ext>
              </a:extLst>
            </p:cNvPr>
            <p:cNvSpPr/>
            <p:nvPr/>
          </p:nvSpPr>
          <p:spPr>
            <a:xfrm>
              <a:off x="3705556" y="384062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F7C711E-F011-8FDC-F83E-2A96B7C78617}"/>
                </a:ext>
              </a:extLst>
            </p:cNvPr>
            <p:cNvSpPr/>
            <p:nvPr/>
          </p:nvSpPr>
          <p:spPr>
            <a:xfrm>
              <a:off x="3705556" y="381226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93524F09-1C6C-6FBA-930E-63826309099C}"/>
                </a:ext>
              </a:extLst>
            </p:cNvPr>
            <p:cNvSpPr/>
            <p:nvPr/>
          </p:nvSpPr>
          <p:spPr>
            <a:xfrm>
              <a:off x="3705556" y="378390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893B452B-88A5-034D-530E-460175780F11}"/>
                </a:ext>
              </a:extLst>
            </p:cNvPr>
            <p:cNvSpPr/>
            <p:nvPr/>
          </p:nvSpPr>
          <p:spPr>
            <a:xfrm>
              <a:off x="3705556" y="375555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79C6F74D-F6B4-C617-37F3-1C3112BBF3CF}"/>
                </a:ext>
              </a:extLst>
            </p:cNvPr>
            <p:cNvSpPr/>
            <p:nvPr/>
          </p:nvSpPr>
          <p:spPr>
            <a:xfrm>
              <a:off x="3705556" y="372719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CE26152E-E6F9-714D-F3F7-850B28660E08}"/>
                </a:ext>
              </a:extLst>
            </p:cNvPr>
            <p:cNvSpPr/>
            <p:nvPr/>
          </p:nvSpPr>
          <p:spPr>
            <a:xfrm>
              <a:off x="3705556" y="369883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8EF0B63F-A408-164A-A02F-A20556CFB0D6}"/>
                </a:ext>
              </a:extLst>
            </p:cNvPr>
            <p:cNvSpPr/>
            <p:nvPr/>
          </p:nvSpPr>
          <p:spPr>
            <a:xfrm>
              <a:off x="3705556" y="367047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96241AFC-310D-B55F-74D8-676968C2457F}"/>
                </a:ext>
              </a:extLst>
            </p:cNvPr>
            <p:cNvSpPr/>
            <p:nvPr/>
          </p:nvSpPr>
          <p:spPr>
            <a:xfrm>
              <a:off x="3705556" y="364211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C4B1FC9D-2C84-FAA9-2B17-997D72EF86E8}"/>
                </a:ext>
              </a:extLst>
            </p:cNvPr>
            <p:cNvSpPr/>
            <p:nvPr/>
          </p:nvSpPr>
          <p:spPr>
            <a:xfrm>
              <a:off x="3705556" y="361376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F4346B4E-69D1-A5A1-61C6-E5F669847B3A}"/>
                </a:ext>
              </a:extLst>
            </p:cNvPr>
            <p:cNvSpPr/>
            <p:nvPr/>
          </p:nvSpPr>
          <p:spPr>
            <a:xfrm>
              <a:off x="3705556" y="358540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0A3162C3-03A3-6DBC-32B9-DE85AB1D7DC8}"/>
                </a:ext>
              </a:extLst>
            </p:cNvPr>
            <p:cNvSpPr/>
            <p:nvPr/>
          </p:nvSpPr>
          <p:spPr>
            <a:xfrm>
              <a:off x="3705556" y="355704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31FB11CF-8E27-B74F-1BA8-45AF3F183D88}"/>
                </a:ext>
              </a:extLst>
            </p:cNvPr>
            <p:cNvSpPr/>
            <p:nvPr/>
          </p:nvSpPr>
          <p:spPr>
            <a:xfrm>
              <a:off x="3705556" y="352868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CB72967E-3A77-E0CA-493E-7ED16302D4E3}"/>
                </a:ext>
              </a:extLst>
            </p:cNvPr>
            <p:cNvSpPr/>
            <p:nvPr/>
          </p:nvSpPr>
          <p:spPr>
            <a:xfrm>
              <a:off x="3705556" y="350032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0480590F-635F-0721-9D6E-42D44F460A10}"/>
                </a:ext>
              </a:extLst>
            </p:cNvPr>
            <p:cNvSpPr/>
            <p:nvPr/>
          </p:nvSpPr>
          <p:spPr>
            <a:xfrm>
              <a:off x="3705556" y="347197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821D0880-D3D5-1064-0D5C-4F80CC5BFEDF}"/>
                </a:ext>
              </a:extLst>
            </p:cNvPr>
            <p:cNvSpPr/>
            <p:nvPr/>
          </p:nvSpPr>
          <p:spPr>
            <a:xfrm>
              <a:off x="3705556" y="344361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16EB863D-F16C-00C5-351B-C8D4116B2924}"/>
                </a:ext>
              </a:extLst>
            </p:cNvPr>
            <p:cNvSpPr/>
            <p:nvPr/>
          </p:nvSpPr>
          <p:spPr>
            <a:xfrm>
              <a:off x="3705556" y="341525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B81B8CED-3529-58C0-86F4-7017CA8EE9D5}"/>
                </a:ext>
              </a:extLst>
            </p:cNvPr>
            <p:cNvSpPr/>
            <p:nvPr/>
          </p:nvSpPr>
          <p:spPr>
            <a:xfrm>
              <a:off x="3705556" y="338689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44329AAC-691F-052C-D107-4ED8C53052E7}"/>
                </a:ext>
              </a:extLst>
            </p:cNvPr>
            <p:cNvSpPr/>
            <p:nvPr/>
          </p:nvSpPr>
          <p:spPr>
            <a:xfrm>
              <a:off x="3705556" y="335853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0E17AE73-D335-05AF-D993-855D7755FB0D}"/>
                </a:ext>
              </a:extLst>
            </p:cNvPr>
            <p:cNvSpPr/>
            <p:nvPr/>
          </p:nvSpPr>
          <p:spPr>
            <a:xfrm>
              <a:off x="3705556" y="333018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6DC3F992-49F4-B0A6-60AD-CBCE9097D832}"/>
                </a:ext>
              </a:extLst>
            </p:cNvPr>
            <p:cNvSpPr/>
            <p:nvPr/>
          </p:nvSpPr>
          <p:spPr>
            <a:xfrm>
              <a:off x="3705556" y="330182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91D752-EA6A-BDD9-D4C9-6BC05E9248F6}"/>
                </a:ext>
              </a:extLst>
            </p:cNvPr>
            <p:cNvSpPr/>
            <p:nvPr/>
          </p:nvSpPr>
          <p:spPr>
            <a:xfrm>
              <a:off x="3705556" y="327346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23184247-C878-E9BB-E81B-E3F5EFA31716}"/>
                </a:ext>
              </a:extLst>
            </p:cNvPr>
            <p:cNvSpPr/>
            <p:nvPr/>
          </p:nvSpPr>
          <p:spPr>
            <a:xfrm>
              <a:off x="3705556" y="324510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C427C4AB-03F2-B06A-F234-C61258915726}"/>
                </a:ext>
              </a:extLst>
            </p:cNvPr>
            <p:cNvSpPr/>
            <p:nvPr/>
          </p:nvSpPr>
          <p:spPr>
            <a:xfrm>
              <a:off x="3705556" y="321674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AD7FF589-53D9-9E8A-190E-5AB58A8F701F}"/>
                </a:ext>
              </a:extLst>
            </p:cNvPr>
            <p:cNvSpPr/>
            <p:nvPr/>
          </p:nvSpPr>
          <p:spPr>
            <a:xfrm>
              <a:off x="3705556" y="318839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90AA8D5E-1BA1-8C0F-6736-D15B1D3C7997}"/>
                </a:ext>
              </a:extLst>
            </p:cNvPr>
            <p:cNvSpPr/>
            <p:nvPr/>
          </p:nvSpPr>
          <p:spPr>
            <a:xfrm>
              <a:off x="3705556" y="316003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ED1BDD36-0650-7AAA-ABA7-1AF14A0EAD9C}"/>
                </a:ext>
              </a:extLst>
            </p:cNvPr>
            <p:cNvSpPr/>
            <p:nvPr/>
          </p:nvSpPr>
          <p:spPr>
            <a:xfrm>
              <a:off x="3705556" y="313167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3B9ED3F7-5086-FCB3-0C92-D577ABF627D7}"/>
                </a:ext>
              </a:extLst>
            </p:cNvPr>
            <p:cNvSpPr/>
            <p:nvPr/>
          </p:nvSpPr>
          <p:spPr>
            <a:xfrm>
              <a:off x="3705556" y="310331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BD23FD39-D6C5-61FE-43D7-0ED6E5210EB3}"/>
                </a:ext>
              </a:extLst>
            </p:cNvPr>
            <p:cNvSpPr/>
            <p:nvPr/>
          </p:nvSpPr>
          <p:spPr>
            <a:xfrm>
              <a:off x="3705556" y="307495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2A381EA1-F2DF-4125-2A63-D8E645FDF6E6}"/>
                </a:ext>
              </a:extLst>
            </p:cNvPr>
            <p:cNvSpPr/>
            <p:nvPr/>
          </p:nvSpPr>
          <p:spPr>
            <a:xfrm>
              <a:off x="3705556" y="304660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2" name="Freeform: Shape 2821">
              <a:extLst>
                <a:ext uri="{FF2B5EF4-FFF2-40B4-BE49-F238E27FC236}">
                  <a16:creationId xmlns:a16="http://schemas.microsoft.com/office/drawing/2014/main" id="{74BB4452-74B3-D8A5-BA34-F4B58963BBE4}"/>
                </a:ext>
              </a:extLst>
            </p:cNvPr>
            <p:cNvSpPr/>
            <p:nvPr/>
          </p:nvSpPr>
          <p:spPr>
            <a:xfrm>
              <a:off x="3705556" y="301819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5039C38D-D297-F658-61D2-DAC286B4E665}"/>
                </a:ext>
              </a:extLst>
            </p:cNvPr>
            <p:cNvSpPr/>
            <p:nvPr/>
          </p:nvSpPr>
          <p:spPr>
            <a:xfrm>
              <a:off x="3705556" y="298983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4453AD2F-7B7A-0853-9305-03606B51A8DF}"/>
                </a:ext>
              </a:extLst>
            </p:cNvPr>
            <p:cNvSpPr/>
            <p:nvPr/>
          </p:nvSpPr>
          <p:spPr>
            <a:xfrm>
              <a:off x="3705556" y="296147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9A105B10-2DF2-A80D-871F-E6BE012CCDD2}"/>
                </a:ext>
              </a:extLst>
            </p:cNvPr>
            <p:cNvSpPr/>
            <p:nvPr/>
          </p:nvSpPr>
          <p:spPr>
            <a:xfrm>
              <a:off x="3705556" y="293312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F04BCF39-A8F9-8145-760F-2819068FC48C}"/>
                </a:ext>
              </a:extLst>
            </p:cNvPr>
            <p:cNvSpPr/>
            <p:nvPr/>
          </p:nvSpPr>
          <p:spPr>
            <a:xfrm>
              <a:off x="3705556" y="290476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3C3FA0D-8DE9-8806-FA59-328A61002F27}"/>
                </a:ext>
              </a:extLst>
            </p:cNvPr>
            <p:cNvSpPr/>
            <p:nvPr/>
          </p:nvSpPr>
          <p:spPr>
            <a:xfrm>
              <a:off x="3705556" y="287640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6A89A4F3-676B-5757-51B1-2D606D73278D}"/>
                </a:ext>
              </a:extLst>
            </p:cNvPr>
            <p:cNvSpPr/>
            <p:nvPr/>
          </p:nvSpPr>
          <p:spPr>
            <a:xfrm>
              <a:off x="3705556" y="284804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B23FB73D-609E-2E55-5A95-10C384CC292A}"/>
                </a:ext>
              </a:extLst>
            </p:cNvPr>
            <p:cNvSpPr/>
            <p:nvPr/>
          </p:nvSpPr>
          <p:spPr>
            <a:xfrm>
              <a:off x="3705556" y="281968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AA8E694B-1F0B-5397-3460-EC945CB9960A}"/>
                </a:ext>
              </a:extLst>
            </p:cNvPr>
            <p:cNvSpPr/>
            <p:nvPr/>
          </p:nvSpPr>
          <p:spPr>
            <a:xfrm>
              <a:off x="3705556" y="279133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3D206535-C152-5100-7D0C-6C092A56CFD0}"/>
                </a:ext>
              </a:extLst>
            </p:cNvPr>
            <p:cNvSpPr/>
            <p:nvPr/>
          </p:nvSpPr>
          <p:spPr>
            <a:xfrm>
              <a:off x="3705556" y="276297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379590C4-D79D-D347-8AC8-7D16459884A1}"/>
                </a:ext>
              </a:extLst>
            </p:cNvPr>
            <p:cNvSpPr/>
            <p:nvPr/>
          </p:nvSpPr>
          <p:spPr>
            <a:xfrm>
              <a:off x="3705556" y="273461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75CA6970-434F-2CCF-7DF4-5E7E809908C2}"/>
                </a:ext>
              </a:extLst>
            </p:cNvPr>
            <p:cNvSpPr/>
            <p:nvPr/>
          </p:nvSpPr>
          <p:spPr>
            <a:xfrm>
              <a:off x="3705556" y="270625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91E2A036-7911-8FA4-C122-11763D8B19B8}"/>
                </a:ext>
              </a:extLst>
            </p:cNvPr>
            <p:cNvSpPr/>
            <p:nvPr/>
          </p:nvSpPr>
          <p:spPr>
            <a:xfrm>
              <a:off x="3705556" y="267789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A31678D3-392B-0721-F099-E9CE8F1271F6}"/>
                </a:ext>
              </a:extLst>
            </p:cNvPr>
            <p:cNvSpPr/>
            <p:nvPr/>
          </p:nvSpPr>
          <p:spPr>
            <a:xfrm>
              <a:off x="3705556" y="264954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EC2F9E68-AC45-0BE6-BF39-851C56141E6E}"/>
                </a:ext>
              </a:extLst>
            </p:cNvPr>
            <p:cNvSpPr/>
            <p:nvPr/>
          </p:nvSpPr>
          <p:spPr>
            <a:xfrm>
              <a:off x="3705556" y="262118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A94460B1-064E-538C-03B3-047E5F468C43}"/>
                </a:ext>
              </a:extLst>
            </p:cNvPr>
            <p:cNvSpPr/>
            <p:nvPr/>
          </p:nvSpPr>
          <p:spPr>
            <a:xfrm>
              <a:off x="3705556" y="259282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01C36EB3-2918-2103-5795-BFF8BEB484DB}"/>
                </a:ext>
              </a:extLst>
            </p:cNvPr>
            <p:cNvSpPr/>
            <p:nvPr/>
          </p:nvSpPr>
          <p:spPr>
            <a:xfrm>
              <a:off x="3705556" y="256446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23558DFC-DFEA-084D-1950-51E7DF65EC3D}"/>
                </a:ext>
              </a:extLst>
            </p:cNvPr>
            <p:cNvSpPr/>
            <p:nvPr/>
          </p:nvSpPr>
          <p:spPr>
            <a:xfrm>
              <a:off x="3705556" y="253610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D0C8938-9736-3823-3D73-F053881138BE}"/>
                </a:ext>
              </a:extLst>
            </p:cNvPr>
            <p:cNvSpPr/>
            <p:nvPr/>
          </p:nvSpPr>
          <p:spPr>
            <a:xfrm>
              <a:off x="3705556" y="250775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A8F79944-DE1A-0DEB-02EA-6B44CF05C328}"/>
                </a:ext>
              </a:extLst>
            </p:cNvPr>
            <p:cNvSpPr/>
            <p:nvPr/>
          </p:nvSpPr>
          <p:spPr>
            <a:xfrm>
              <a:off x="3705556" y="247939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E88A1624-468D-6189-AADC-BDBD9A8CC56C}"/>
                </a:ext>
              </a:extLst>
            </p:cNvPr>
            <p:cNvSpPr/>
            <p:nvPr/>
          </p:nvSpPr>
          <p:spPr>
            <a:xfrm>
              <a:off x="3705556" y="245103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792350F5-08B4-500D-9863-2B0F97985AE2}"/>
                </a:ext>
              </a:extLst>
            </p:cNvPr>
            <p:cNvSpPr/>
            <p:nvPr/>
          </p:nvSpPr>
          <p:spPr>
            <a:xfrm>
              <a:off x="3705556" y="242267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AACEFFA9-11C9-B6D3-3522-B294105C7C85}"/>
                </a:ext>
              </a:extLst>
            </p:cNvPr>
            <p:cNvSpPr/>
            <p:nvPr/>
          </p:nvSpPr>
          <p:spPr>
            <a:xfrm>
              <a:off x="3705556" y="239431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E3613810-7E0E-3B1C-13E1-362518E3B230}"/>
                </a:ext>
              </a:extLst>
            </p:cNvPr>
            <p:cNvSpPr/>
            <p:nvPr/>
          </p:nvSpPr>
          <p:spPr>
            <a:xfrm>
              <a:off x="3705556" y="236596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206F76E2-3B35-41E6-CDFB-C53C92C5A4F6}"/>
                </a:ext>
              </a:extLst>
            </p:cNvPr>
            <p:cNvSpPr/>
            <p:nvPr/>
          </p:nvSpPr>
          <p:spPr>
            <a:xfrm>
              <a:off x="3705556" y="233760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A594B052-8F07-78FF-54F9-1FF435E4E7BC}"/>
                </a:ext>
              </a:extLst>
            </p:cNvPr>
            <p:cNvSpPr/>
            <p:nvPr/>
          </p:nvSpPr>
          <p:spPr>
            <a:xfrm>
              <a:off x="3705556" y="230924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182DDB6D-E42A-AD7A-7BED-9C6C384F0705}"/>
                </a:ext>
              </a:extLst>
            </p:cNvPr>
            <p:cNvSpPr/>
            <p:nvPr/>
          </p:nvSpPr>
          <p:spPr>
            <a:xfrm>
              <a:off x="3705556" y="228088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3DBB61E2-F91E-A657-A30A-7F13C9A02CB8}"/>
                </a:ext>
              </a:extLst>
            </p:cNvPr>
            <p:cNvSpPr/>
            <p:nvPr/>
          </p:nvSpPr>
          <p:spPr>
            <a:xfrm>
              <a:off x="3705556" y="225252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B363FE66-D4E0-D71F-2DC4-A85C00D63DA0}"/>
                </a:ext>
              </a:extLst>
            </p:cNvPr>
            <p:cNvSpPr/>
            <p:nvPr/>
          </p:nvSpPr>
          <p:spPr>
            <a:xfrm>
              <a:off x="3705556" y="222417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13794C6A-06DB-668A-D9D3-AD06B3D48063}"/>
                </a:ext>
              </a:extLst>
            </p:cNvPr>
            <p:cNvSpPr/>
            <p:nvPr/>
          </p:nvSpPr>
          <p:spPr>
            <a:xfrm>
              <a:off x="3705556" y="219581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79FEB27B-3EDC-D0BF-EE3F-856E0F099B7A}"/>
                </a:ext>
              </a:extLst>
            </p:cNvPr>
            <p:cNvSpPr/>
            <p:nvPr/>
          </p:nvSpPr>
          <p:spPr>
            <a:xfrm>
              <a:off x="3705556" y="216745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B8291D5E-7ED1-9370-350D-1D642BD39BD8}"/>
                </a:ext>
              </a:extLst>
            </p:cNvPr>
            <p:cNvSpPr/>
            <p:nvPr/>
          </p:nvSpPr>
          <p:spPr>
            <a:xfrm>
              <a:off x="3705556" y="213909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EB9E2615-E470-2848-2AD4-07795C49E9E0}"/>
                </a:ext>
              </a:extLst>
            </p:cNvPr>
            <p:cNvSpPr/>
            <p:nvPr/>
          </p:nvSpPr>
          <p:spPr>
            <a:xfrm>
              <a:off x="3705556" y="211074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8FA8AF9B-701D-5E3B-A899-DEB3759FB077}"/>
                </a:ext>
              </a:extLst>
            </p:cNvPr>
            <p:cNvSpPr/>
            <p:nvPr/>
          </p:nvSpPr>
          <p:spPr>
            <a:xfrm>
              <a:off x="3705556" y="208238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6C36F018-B8F6-BCC9-D75F-C75AC77904AD}"/>
                </a:ext>
              </a:extLst>
            </p:cNvPr>
            <p:cNvSpPr/>
            <p:nvPr/>
          </p:nvSpPr>
          <p:spPr>
            <a:xfrm>
              <a:off x="3705556" y="205402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FBBC37F0-E7E5-C20E-BC78-B23EE7D4BC21}"/>
                </a:ext>
              </a:extLst>
            </p:cNvPr>
            <p:cNvSpPr/>
            <p:nvPr/>
          </p:nvSpPr>
          <p:spPr>
            <a:xfrm>
              <a:off x="3705556" y="202566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101D02A1-F208-29B5-A613-F14277C04D9C}"/>
                </a:ext>
              </a:extLst>
            </p:cNvPr>
            <p:cNvSpPr/>
            <p:nvPr/>
          </p:nvSpPr>
          <p:spPr>
            <a:xfrm>
              <a:off x="3705556" y="199730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3BD18CFA-F00C-35FF-F6B1-D4467A335258}"/>
                </a:ext>
              </a:extLst>
            </p:cNvPr>
            <p:cNvSpPr/>
            <p:nvPr/>
          </p:nvSpPr>
          <p:spPr>
            <a:xfrm>
              <a:off x="3705556" y="196890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A8203340-E46D-B60A-2FAF-3FA8E6F2099E}"/>
                </a:ext>
              </a:extLst>
            </p:cNvPr>
            <p:cNvSpPr/>
            <p:nvPr/>
          </p:nvSpPr>
          <p:spPr>
            <a:xfrm>
              <a:off x="3705556" y="194054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7C420630-8A93-A57F-0381-58115A51A7AC}"/>
                </a:ext>
              </a:extLst>
            </p:cNvPr>
            <p:cNvSpPr/>
            <p:nvPr/>
          </p:nvSpPr>
          <p:spPr>
            <a:xfrm>
              <a:off x="3705556" y="191218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BE00FA7E-20FF-8507-16D7-F04C58F470E8}"/>
                </a:ext>
              </a:extLst>
            </p:cNvPr>
            <p:cNvSpPr/>
            <p:nvPr/>
          </p:nvSpPr>
          <p:spPr>
            <a:xfrm>
              <a:off x="3705556" y="188382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638FFF79-8C07-1DC0-C194-07A61FE9AD4B}"/>
                </a:ext>
              </a:extLst>
            </p:cNvPr>
            <p:cNvSpPr/>
            <p:nvPr/>
          </p:nvSpPr>
          <p:spPr>
            <a:xfrm>
              <a:off x="3705556" y="185547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B571C5F1-0BC6-5C29-573E-D3F8F775637D}"/>
                </a:ext>
              </a:extLst>
            </p:cNvPr>
            <p:cNvSpPr/>
            <p:nvPr/>
          </p:nvSpPr>
          <p:spPr>
            <a:xfrm>
              <a:off x="3705556" y="182711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E347DA39-2D2D-3783-0BB7-FC9511CF4813}"/>
                </a:ext>
              </a:extLst>
            </p:cNvPr>
            <p:cNvSpPr/>
            <p:nvPr/>
          </p:nvSpPr>
          <p:spPr>
            <a:xfrm>
              <a:off x="3705556" y="179875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C85B7B03-09EA-5CF0-5334-26A097D98770}"/>
                </a:ext>
              </a:extLst>
            </p:cNvPr>
            <p:cNvSpPr/>
            <p:nvPr/>
          </p:nvSpPr>
          <p:spPr>
            <a:xfrm>
              <a:off x="3705556" y="177039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388A5759-5DC4-2218-6761-D36C1C574BC7}"/>
                </a:ext>
              </a:extLst>
            </p:cNvPr>
            <p:cNvSpPr/>
            <p:nvPr/>
          </p:nvSpPr>
          <p:spPr>
            <a:xfrm>
              <a:off x="3705556" y="174203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35367E52-9B34-6DF5-85DA-ABA74DF5B9E9}"/>
                </a:ext>
              </a:extLst>
            </p:cNvPr>
            <p:cNvSpPr/>
            <p:nvPr/>
          </p:nvSpPr>
          <p:spPr>
            <a:xfrm>
              <a:off x="3705556" y="171368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73283A68-0A14-C5E6-9280-5E0F22A5719B}"/>
                </a:ext>
              </a:extLst>
            </p:cNvPr>
            <p:cNvSpPr/>
            <p:nvPr/>
          </p:nvSpPr>
          <p:spPr>
            <a:xfrm>
              <a:off x="3705556" y="168532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F2185E68-C72E-6D91-CC3D-CF29C83DACF9}"/>
                </a:ext>
              </a:extLst>
            </p:cNvPr>
            <p:cNvSpPr/>
            <p:nvPr/>
          </p:nvSpPr>
          <p:spPr>
            <a:xfrm>
              <a:off x="3705556" y="165696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0C7CE47F-41CC-EC3C-B708-56FDB4F551D9}"/>
                </a:ext>
              </a:extLst>
            </p:cNvPr>
            <p:cNvSpPr/>
            <p:nvPr/>
          </p:nvSpPr>
          <p:spPr>
            <a:xfrm>
              <a:off x="3705556" y="162860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93CF612-731F-4B2A-B14B-C7D000F3A01A}"/>
                </a:ext>
              </a:extLst>
            </p:cNvPr>
            <p:cNvSpPr/>
            <p:nvPr/>
          </p:nvSpPr>
          <p:spPr>
            <a:xfrm>
              <a:off x="3705556" y="160024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CD908C02-7939-4C4D-6222-4AE7D93C4871}"/>
                </a:ext>
              </a:extLst>
            </p:cNvPr>
            <p:cNvSpPr/>
            <p:nvPr/>
          </p:nvSpPr>
          <p:spPr>
            <a:xfrm>
              <a:off x="3705556" y="157189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AE3016E2-EF8B-A15E-BACD-B3EFE4384F4E}"/>
                </a:ext>
              </a:extLst>
            </p:cNvPr>
            <p:cNvSpPr/>
            <p:nvPr/>
          </p:nvSpPr>
          <p:spPr>
            <a:xfrm>
              <a:off x="3705556" y="154353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AB94A152-3780-5114-800E-4F956E45B8E1}"/>
                </a:ext>
              </a:extLst>
            </p:cNvPr>
            <p:cNvSpPr/>
            <p:nvPr/>
          </p:nvSpPr>
          <p:spPr>
            <a:xfrm>
              <a:off x="3705556" y="151517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915FA630-4A8F-C6B6-6D7D-C83F904E71D1}"/>
                </a:ext>
              </a:extLst>
            </p:cNvPr>
            <p:cNvSpPr/>
            <p:nvPr/>
          </p:nvSpPr>
          <p:spPr>
            <a:xfrm>
              <a:off x="3705556" y="148681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A4DEFF21-3BD5-89DA-317B-BB57A82204FE}"/>
                </a:ext>
              </a:extLst>
            </p:cNvPr>
            <p:cNvSpPr/>
            <p:nvPr/>
          </p:nvSpPr>
          <p:spPr>
            <a:xfrm>
              <a:off x="3705556" y="145845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BFF0DFAD-9BA3-D267-9239-437347AE3B26}"/>
                </a:ext>
              </a:extLst>
            </p:cNvPr>
            <p:cNvSpPr/>
            <p:nvPr/>
          </p:nvSpPr>
          <p:spPr>
            <a:xfrm>
              <a:off x="3705556" y="143010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47E9B2C9-AA35-BFCF-22DA-9BDDA7B3BBFC}"/>
                </a:ext>
              </a:extLst>
            </p:cNvPr>
            <p:cNvSpPr/>
            <p:nvPr/>
          </p:nvSpPr>
          <p:spPr>
            <a:xfrm>
              <a:off x="3705556" y="140174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C7B8E1D0-D64D-7092-A31D-5B29593CE546}"/>
                </a:ext>
              </a:extLst>
            </p:cNvPr>
            <p:cNvSpPr/>
            <p:nvPr/>
          </p:nvSpPr>
          <p:spPr>
            <a:xfrm>
              <a:off x="3705556" y="137338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E2FECEA0-1DD8-7EA5-6D65-97A76432A01C}"/>
                </a:ext>
              </a:extLst>
            </p:cNvPr>
            <p:cNvSpPr/>
            <p:nvPr/>
          </p:nvSpPr>
          <p:spPr>
            <a:xfrm>
              <a:off x="3705556" y="134502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11BDF5C6-90A7-5B07-D23C-00C6A5822E90}"/>
                </a:ext>
              </a:extLst>
            </p:cNvPr>
            <p:cNvSpPr/>
            <p:nvPr/>
          </p:nvSpPr>
          <p:spPr>
            <a:xfrm>
              <a:off x="3705556" y="131666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F0602880-9461-6FAD-FBE7-056C2ECCEE20}"/>
                </a:ext>
              </a:extLst>
            </p:cNvPr>
            <p:cNvSpPr/>
            <p:nvPr/>
          </p:nvSpPr>
          <p:spPr>
            <a:xfrm>
              <a:off x="3705556" y="128831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790A9150-6534-BCD4-1568-B8A674A7070C}"/>
                </a:ext>
              </a:extLst>
            </p:cNvPr>
            <p:cNvSpPr/>
            <p:nvPr/>
          </p:nvSpPr>
          <p:spPr>
            <a:xfrm>
              <a:off x="3705556" y="125995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77991C85-FB04-98E1-83BA-C68ED4405CC8}"/>
                </a:ext>
              </a:extLst>
            </p:cNvPr>
            <p:cNvSpPr/>
            <p:nvPr/>
          </p:nvSpPr>
          <p:spPr>
            <a:xfrm>
              <a:off x="3705556" y="123159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6BBA87A8-C029-5C74-BF9C-C9CC4CE004D3}"/>
                </a:ext>
              </a:extLst>
            </p:cNvPr>
            <p:cNvSpPr/>
            <p:nvPr/>
          </p:nvSpPr>
          <p:spPr>
            <a:xfrm>
              <a:off x="3705556" y="120323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0B82DD6B-7C18-92EB-349A-C4CB10058A6B}"/>
                </a:ext>
              </a:extLst>
            </p:cNvPr>
            <p:cNvSpPr/>
            <p:nvPr/>
          </p:nvSpPr>
          <p:spPr>
            <a:xfrm>
              <a:off x="3705556" y="117487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8192A05C-E4EE-CADD-5BFB-EC8670B6F7E0}"/>
                </a:ext>
              </a:extLst>
            </p:cNvPr>
            <p:cNvSpPr/>
            <p:nvPr/>
          </p:nvSpPr>
          <p:spPr>
            <a:xfrm>
              <a:off x="3705556" y="114652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9C323F83-7641-1FCC-33A8-6DD123C383F9}"/>
                </a:ext>
              </a:extLst>
            </p:cNvPr>
            <p:cNvSpPr/>
            <p:nvPr/>
          </p:nvSpPr>
          <p:spPr>
            <a:xfrm>
              <a:off x="3705556" y="111816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47C83DC4-3C45-9C25-596A-2C1E9C3796AC}"/>
                </a:ext>
              </a:extLst>
            </p:cNvPr>
            <p:cNvSpPr/>
            <p:nvPr/>
          </p:nvSpPr>
          <p:spPr>
            <a:xfrm>
              <a:off x="3705556" y="108980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D3C4B75-688F-D0D8-1DB7-56E50E02CAE5}"/>
                </a:ext>
              </a:extLst>
            </p:cNvPr>
            <p:cNvSpPr/>
            <p:nvPr/>
          </p:nvSpPr>
          <p:spPr>
            <a:xfrm>
              <a:off x="3705556" y="106144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72F07019-AE17-3923-F15E-01484678F4D3}"/>
                </a:ext>
              </a:extLst>
            </p:cNvPr>
            <p:cNvSpPr/>
            <p:nvPr/>
          </p:nvSpPr>
          <p:spPr>
            <a:xfrm>
              <a:off x="3705556" y="103308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D8D3A1FE-E665-9C1A-C0E0-030B4E3EDA4B}"/>
                </a:ext>
              </a:extLst>
            </p:cNvPr>
            <p:cNvSpPr/>
            <p:nvPr/>
          </p:nvSpPr>
          <p:spPr>
            <a:xfrm>
              <a:off x="3705556" y="100473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84674591-17D6-4394-58D6-7F58AAFDEB9B}"/>
                </a:ext>
              </a:extLst>
            </p:cNvPr>
            <p:cNvSpPr/>
            <p:nvPr/>
          </p:nvSpPr>
          <p:spPr>
            <a:xfrm>
              <a:off x="3705556" y="97637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0C2607D9-8ABA-F969-354A-49F6C548A4E2}"/>
                </a:ext>
              </a:extLst>
            </p:cNvPr>
            <p:cNvSpPr/>
            <p:nvPr/>
          </p:nvSpPr>
          <p:spPr>
            <a:xfrm>
              <a:off x="3705556" y="94801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8DADF85B-C977-0519-41F2-2F89DDEBD6C5}"/>
                </a:ext>
              </a:extLst>
            </p:cNvPr>
            <p:cNvSpPr/>
            <p:nvPr/>
          </p:nvSpPr>
          <p:spPr>
            <a:xfrm>
              <a:off x="3705556" y="91960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DB7EE30B-9761-E229-592E-960DE277CD1E}"/>
                </a:ext>
              </a:extLst>
            </p:cNvPr>
            <p:cNvSpPr/>
            <p:nvPr/>
          </p:nvSpPr>
          <p:spPr>
            <a:xfrm>
              <a:off x="3705556" y="89125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1F43964F-07DE-535F-8E37-850A06DF7C82}"/>
                </a:ext>
              </a:extLst>
            </p:cNvPr>
            <p:cNvSpPr/>
            <p:nvPr/>
          </p:nvSpPr>
          <p:spPr>
            <a:xfrm>
              <a:off x="3705556" y="86289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E65FF9DA-D806-6F4B-B550-E3761542DB2D}"/>
                </a:ext>
              </a:extLst>
            </p:cNvPr>
            <p:cNvSpPr/>
            <p:nvPr/>
          </p:nvSpPr>
          <p:spPr>
            <a:xfrm>
              <a:off x="3705556" y="83453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44550A4B-8491-F361-DBB3-08D86A53169E}"/>
                </a:ext>
              </a:extLst>
            </p:cNvPr>
            <p:cNvSpPr/>
            <p:nvPr/>
          </p:nvSpPr>
          <p:spPr>
            <a:xfrm>
              <a:off x="3705556" y="80617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7874669B-6F9D-1472-780F-44F50B961D26}"/>
                </a:ext>
              </a:extLst>
            </p:cNvPr>
            <p:cNvSpPr/>
            <p:nvPr/>
          </p:nvSpPr>
          <p:spPr>
            <a:xfrm>
              <a:off x="3705556" y="77781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6BDA8A27-3A76-033A-4523-A80294FA7987}"/>
                </a:ext>
              </a:extLst>
            </p:cNvPr>
            <p:cNvSpPr/>
            <p:nvPr/>
          </p:nvSpPr>
          <p:spPr>
            <a:xfrm>
              <a:off x="3705556" y="74946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177F9D63-63D7-05F3-3F4F-7D3890D288B2}"/>
                </a:ext>
              </a:extLst>
            </p:cNvPr>
            <p:cNvSpPr/>
            <p:nvPr/>
          </p:nvSpPr>
          <p:spPr>
            <a:xfrm>
              <a:off x="3705556" y="72110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AC670D67-7C59-5A47-5139-A8113F1CA98B}"/>
                </a:ext>
              </a:extLst>
            </p:cNvPr>
            <p:cNvSpPr/>
            <p:nvPr/>
          </p:nvSpPr>
          <p:spPr>
            <a:xfrm>
              <a:off x="3705556" y="69274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5F962ECE-C499-0475-6907-978205ED93F6}"/>
                </a:ext>
              </a:extLst>
            </p:cNvPr>
            <p:cNvSpPr/>
            <p:nvPr/>
          </p:nvSpPr>
          <p:spPr>
            <a:xfrm>
              <a:off x="3705556" y="66438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345AC534-8C03-4921-6D6F-E891E905A96C}"/>
                </a:ext>
              </a:extLst>
            </p:cNvPr>
            <p:cNvSpPr/>
            <p:nvPr/>
          </p:nvSpPr>
          <p:spPr>
            <a:xfrm>
              <a:off x="3705556" y="63602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C5330E8-CC54-2368-DA35-13653EF078E2}"/>
                </a:ext>
              </a:extLst>
            </p:cNvPr>
            <p:cNvSpPr/>
            <p:nvPr/>
          </p:nvSpPr>
          <p:spPr>
            <a:xfrm>
              <a:off x="3705556" y="60767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AA3633F-6DC6-AEFE-C657-EF85EAE2BA7B}"/>
                </a:ext>
              </a:extLst>
            </p:cNvPr>
            <p:cNvSpPr/>
            <p:nvPr/>
          </p:nvSpPr>
          <p:spPr>
            <a:xfrm>
              <a:off x="3705556" y="57931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A5258122-9515-01F0-6E85-9A8E1EB8E45A}"/>
                </a:ext>
              </a:extLst>
            </p:cNvPr>
            <p:cNvSpPr/>
            <p:nvPr/>
          </p:nvSpPr>
          <p:spPr>
            <a:xfrm>
              <a:off x="3705556" y="55095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329987F8-1106-F57A-C353-ED7B76A4AAF0}"/>
                </a:ext>
              </a:extLst>
            </p:cNvPr>
            <p:cNvSpPr/>
            <p:nvPr/>
          </p:nvSpPr>
          <p:spPr>
            <a:xfrm>
              <a:off x="3705556" y="52259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05B11A08-DACB-3674-7776-A7C4EA15171B}"/>
                </a:ext>
              </a:extLst>
            </p:cNvPr>
            <p:cNvSpPr/>
            <p:nvPr/>
          </p:nvSpPr>
          <p:spPr>
            <a:xfrm>
              <a:off x="3705556" y="49423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2B6CF9D0-2BAD-174F-9111-B50BE6E107C1}"/>
                </a:ext>
              </a:extLst>
            </p:cNvPr>
            <p:cNvSpPr/>
            <p:nvPr/>
          </p:nvSpPr>
          <p:spPr>
            <a:xfrm>
              <a:off x="3705556" y="46588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28FC1EE4-8AC9-349A-01ED-2B53AB10C327}"/>
                </a:ext>
              </a:extLst>
            </p:cNvPr>
            <p:cNvSpPr/>
            <p:nvPr/>
          </p:nvSpPr>
          <p:spPr>
            <a:xfrm>
              <a:off x="3705556" y="43752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26D5190C-70D2-1957-120D-DEA68333F021}"/>
                </a:ext>
              </a:extLst>
            </p:cNvPr>
            <p:cNvSpPr/>
            <p:nvPr/>
          </p:nvSpPr>
          <p:spPr>
            <a:xfrm>
              <a:off x="3705556" y="40916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E3101217-9209-8063-5C8F-B4CEFF38FC09}"/>
                </a:ext>
              </a:extLst>
            </p:cNvPr>
            <p:cNvSpPr/>
            <p:nvPr/>
          </p:nvSpPr>
          <p:spPr>
            <a:xfrm>
              <a:off x="3705556" y="38080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52A728A6-513A-F97B-D40D-E791CCABEC4B}"/>
                </a:ext>
              </a:extLst>
            </p:cNvPr>
            <p:cNvSpPr/>
            <p:nvPr/>
          </p:nvSpPr>
          <p:spPr>
            <a:xfrm>
              <a:off x="3705556" y="35244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811F3902-203D-2DC1-882C-119B13ECC95E}"/>
                </a:ext>
              </a:extLst>
            </p:cNvPr>
            <p:cNvSpPr/>
            <p:nvPr/>
          </p:nvSpPr>
          <p:spPr>
            <a:xfrm>
              <a:off x="3705556" y="32409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24C2E91E-9ACD-651A-A8EF-52C3146E9FE6}"/>
                </a:ext>
              </a:extLst>
            </p:cNvPr>
            <p:cNvSpPr/>
            <p:nvPr/>
          </p:nvSpPr>
          <p:spPr>
            <a:xfrm>
              <a:off x="3705556" y="29573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239664D-F057-EC02-2CFF-A9AC1BFB0B78}"/>
                </a:ext>
              </a:extLst>
            </p:cNvPr>
            <p:cNvSpPr/>
            <p:nvPr/>
          </p:nvSpPr>
          <p:spPr>
            <a:xfrm>
              <a:off x="3705556" y="26737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4332CDA0-F4CF-FBCE-41FC-6517B2956B41}"/>
                </a:ext>
              </a:extLst>
            </p:cNvPr>
            <p:cNvSpPr/>
            <p:nvPr/>
          </p:nvSpPr>
          <p:spPr>
            <a:xfrm>
              <a:off x="3705556" y="23901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98F30F9-7034-9850-1147-5416BB473394}"/>
                </a:ext>
              </a:extLst>
            </p:cNvPr>
            <p:cNvSpPr/>
            <p:nvPr/>
          </p:nvSpPr>
          <p:spPr>
            <a:xfrm>
              <a:off x="1036804" y="6648208"/>
              <a:ext cx="1657734" cy="170147"/>
            </a:xfrm>
            <a:custGeom>
              <a:avLst/>
              <a:gdLst>
                <a:gd name="connsiteX0" fmla="*/ 0 w 826966"/>
                <a:gd name="connsiteY0" fmla="*/ 0 h 170147"/>
                <a:gd name="connsiteX1" fmla="*/ 826967 w 826966"/>
                <a:gd name="connsiteY1" fmla="*/ 0 h 170147"/>
                <a:gd name="connsiteX2" fmla="*/ 826967 w 826966"/>
                <a:gd name="connsiteY2" fmla="*/ 170148 h 170147"/>
                <a:gd name="connsiteX3" fmla="*/ 0 w 826966"/>
                <a:gd name="connsiteY3" fmla="*/ 170148 h 17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6966" h="170147">
                  <a:moveTo>
                    <a:pt x="0" y="0"/>
                  </a:moveTo>
                  <a:lnTo>
                    <a:pt x="826967" y="0"/>
                  </a:lnTo>
                  <a:lnTo>
                    <a:pt x="826967" y="170148"/>
                  </a:lnTo>
                  <a:lnTo>
                    <a:pt x="0" y="170148"/>
                  </a:lnTo>
                  <a:close/>
                </a:path>
              </a:pathLst>
            </a:custGeom>
            <a:solidFill>
              <a:srgbClr val="2F0147">
                <a:alpha val="20000"/>
              </a:srgbClr>
            </a:solidFill>
            <a:ln w="7151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6A1A531A-5498-74FF-FB78-158BF8E520F6}"/>
                </a:ext>
              </a:extLst>
            </p:cNvPr>
            <p:cNvSpPr/>
            <p:nvPr/>
          </p:nvSpPr>
          <p:spPr>
            <a:xfrm>
              <a:off x="1040603" y="3103317"/>
              <a:ext cx="1654000" cy="3544891"/>
            </a:xfrm>
            <a:custGeom>
              <a:avLst/>
              <a:gdLst>
                <a:gd name="connsiteX0" fmla="*/ 0 w 1654000"/>
                <a:gd name="connsiteY0" fmla="*/ 0 h 3544891"/>
                <a:gd name="connsiteX1" fmla="*/ 1654001 w 1654000"/>
                <a:gd name="connsiteY1" fmla="*/ 0 h 3544891"/>
                <a:gd name="connsiteX2" fmla="*/ 1654001 w 1654000"/>
                <a:gd name="connsiteY2" fmla="*/ 3544892 h 3544891"/>
                <a:gd name="connsiteX3" fmla="*/ 0 w 1654000"/>
                <a:gd name="connsiteY3" fmla="*/ 3544892 h 354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4000" h="3544891">
                  <a:moveTo>
                    <a:pt x="0" y="0"/>
                  </a:moveTo>
                  <a:lnTo>
                    <a:pt x="1654001" y="0"/>
                  </a:lnTo>
                  <a:lnTo>
                    <a:pt x="1654001" y="3544892"/>
                  </a:lnTo>
                  <a:lnTo>
                    <a:pt x="0" y="3544892"/>
                  </a:lnTo>
                  <a:close/>
                </a:path>
              </a:pathLst>
            </a:custGeom>
            <a:solidFill>
              <a:srgbClr val="EFB911">
                <a:alpha val="20000"/>
              </a:srgbClr>
            </a:solidFill>
            <a:ln w="7151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17570F41-890E-C31A-C53C-AFCBA391CE57}"/>
                </a:ext>
              </a:extLst>
            </p:cNvPr>
            <p:cNvSpPr/>
            <p:nvPr/>
          </p:nvSpPr>
          <p:spPr>
            <a:xfrm>
              <a:off x="1040603" y="239017"/>
              <a:ext cx="1654000" cy="2864300"/>
            </a:xfrm>
            <a:custGeom>
              <a:avLst/>
              <a:gdLst>
                <a:gd name="connsiteX0" fmla="*/ 0 w 1654000"/>
                <a:gd name="connsiteY0" fmla="*/ 0 h 2864300"/>
                <a:gd name="connsiteX1" fmla="*/ 1654001 w 1654000"/>
                <a:gd name="connsiteY1" fmla="*/ 0 h 2864300"/>
                <a:gd name="connsiteX2" fmla="*/ 1654001 w 1654000"/>
                <a:gd name="connsiteY2" fmla="*/ 2864300 h 2864300"/>
                <a:gd name="connsiteX3" fmla="*/ 0 w 1654000"/>
                <a:gd name="connsiteY3" fmla="*/ 2864300 h 286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4000" h="2864300">
                  <a:moveTo>
                    <a:pt x="0" y="0"/>
                  </a:moveTo>
                  <a:lnTo>
                    <a:pt x="1654001" y="0"/>
                  </a:lnTo>
                  <a:lnTo>
                    <a:pt x="1654001" y="2864300"/>
                  </a:lnTo>
                  <a:lnTo>
                    <a:pt x="0" y="2864300"/>
                  </a:lnTo>
                  <a:close/>
                </a:path>
              </a:pathLst>
            </a:custGeom>
            <a:solidFill>
              <a:srgbClr val="572100">
                <a:alpha val="20000"/>
              </a:srgbClr>
            </a:solidFill>
            <a:ln w="7151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</p:grpSp>
      <p:pic>
        <p:nvPicPr>
          <p:cNvPr id="2991" name="Graphic 2990">
            <a:extLst>
              <a:ext uri="{FF2B5EF4-FFF2-40B4-BE49-F238E27FC236}">
                <a16:creationId xmlns:a16="http://schemas.microsoft.com/office/drawing/2014/main" id="{9B588647-2EC8-9606-B3D1-C9294A7F2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91137" y="123693"/>
            <a:ext cx="117157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866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199B41-2CBF-0F8D-796C-A88C9AEDD209}"/>
              </a:ext>
            </a:extLst>
          </p:cNvPr>
          <p:cNvSpPr/>
          <p:nvPr/>
        </p:nvSpPr>
        <p:spPr>
          <a:xfrm>
            <a:off x="453542" y="190195"/>
            <a:ext cx="1111911" cy="958291"/>
          </a:xfrm>
          <a:prstGeom prst="rect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</a:t>
            </a:r>
          </a:p>
          <a:p>
            <a:pPr algn="ctr"/>
            <a:r>
              <a:rPr lang="en-US" dirty="0"/>
              <a:t>Color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E46296-7E33-CF1B-9F86-120CAEB9DB9D}"/>
              </a:ext>
            </a:extLst>
          </p:cNvPr>
          <p:cNvSpPr/>
          <p:nvPr/>
        </p:nvSpPr>
        <p:spPr>
          <a:xfrm>
            <a:off x="453542" y="1381353"/>
            <a:ext cx="1111911" cy="958291"/>
          </a:xfrm>
          <a:prstGeom prst="rect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RAPTOR</a:t>
            </a:r>
          </a:p>
          <a:p>
            <a:pPr algn="ctr"/>
            <a:r>
              <a:rPr lang="en-US" dirty="0"/>
              <a:t>Color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569B22-FC10-114E-D73F-30B885F29D9F}"/>
              </a:ext>
            </a:extLst>
          </p:cNvPr>
          <p:cNvSpPr/>
          <p:nvPr/>
        </p:nvSpPr>
        <p:spPr>
          <a:xfrm>
            <a:off x="10788700" y="190194"/>
            <a:ext cx="1111911" cy="958291"/>
          </a:xfrm>
          <a:prstGeom prst="rect">
            <a:avLst/>
          </a:prstGeom>
          <a:solidFill>
            <a:srgbClr val="15608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LECA</a:t>
            </a:r>
          </a:p>
          <a:p>
            <a:pPr algn="ctr"/>
            <a:r>
              <a:rPr lang="en-US" dirty="0"/>
              <a:t>Color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9B1BC1-5942-B04C-47A9-C77BDFF4FE90}"/>
              </a:ext>
            </a:extLst>
          </p:cNvPr>
          <p:cNvSpPr/>
          <p:nvPr/>
        </p:nvSpPr>
        <p:spPr>
          <a:xfrm>
            <a:off x="10788699" y="1381352"/>
            <a:ext cx="1111911" cy="958291"/>
          </a:xfrm>
          <a:prstGeom prst="rect">
            <a:avLst/>
          </a:prstGeom>
          <a:solidFill>
            <a:srgbClr val="27531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Archaeplastida</a:t>
            </a:r>
          </a:p>
          <a:p>
            <a:pPr algn="ctr"/>
            <a:r>
              <a:rPr lang="en-US" dirty="0"/>
              <a:t>Color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520D854-D57C-4E06-574A-8C24C5855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0952" y="190194"/>
            <a:ext cx="1171575" cy="4486275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C0C5A81F-321B-DD88-64E4-28916B265DF7}"/>
              </a:ext>
            </a:extLst>
          </p:cNvPr>
          <p:cNvGrpSpPr/>
          <p:nvPr/>
        </p:nvGrpSpPr>
        <p:grpSpPr>
          <a:xfrm>
            <a:off x="6492425" y="2572510"/>
            <a:ext cx="5124908" cy="2863431"/>
            <a:chOff x="6096000" y="1290316"/>
            <a:chExt cx="7209757" cy="402829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32D5322-A017-5EA9-A612-92BCB9B3B747}"/>
                </a:ext>
              </a:extLst>
            </p:cNvPr>
            <p:cNvSpPr/>
            <p:nvPr/>
          </p:nvSpPr>
          <p:spPr>
            <a:xfrm>
              <a:off x="6283292" y="3384015"/>
              <a:ext cx="1325428" cy="502355"/>
            </a:xfrm>
            <a:prstGeom prst="ellipse">
              <a:avLst/>
            </a:prstGeom>
            <a:solidFill>
              <a:srgbClr val="15608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LECA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C503A46-34D1-8952-894B-9C8D00B2A743}"/>
                </a:ext>
              </a:extLst>
            </p:cNvPr>
            <p:cNvSpPr/>
            <p:nvPr/>
          </p:nvSpPr>
          <p:spPr>
            <a:xfrm>
              <a:off x="8550514" y="2479421"/>
              <a:ext cx="1734761" cy="502355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Archaeplastida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6A2FEBB-B32A-C923-4E73-FD9BE329D63D}"/>
                </a:ext>
              </a:extLst>
            </p:cNvPr>
            <p:cNvSpPr/>
            <p:nvPr/>
          </p:nvSpPr>
          <p:spPr>
            <a:xfrm>
              <a:off x="10428341" y="1290316"/>
              <a:ext cx="1105485" cy="502355"/>
            </a:xfrm>
            <a:prstGeom prst="rect">
              <a:avLst/>
            </a:prstGeom>
            <a:solidFill>
              <a:srgbClr val="ED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294F449-9CAF-017A-72E7-A68D69F8ADE9}"/>
                </a:ext>
              </a:extLst>
            </p:cNvPr>
            <p:cNvSpPr/>
            <p:nvPr/>
          </p:nvSpPr>
          <p:spPr>
            <a:xfrm>
              <a:off x="10575749" y="2471378"/>
              <a:ext cx="1075339" cy="502355"/>
            </a:xfrm>
            <a:prstGeom prst="rect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EB73E6B-22C4-AC5C-1FD4-E47FE674E563}"/>
                </a:ext>
              </a:extLst>
            </p:cNvPr>
            <p:cNvSpPr/>
            <p:nvPr/>
          </p:nvSpPr>
          <p:spPr>
            <a:xfrm>
              <a:off x="12242366" y="2881660"/>
              <a:ext cx="1063391" cy="502355"/>
            </a:xfrm>
            <a:prstGeom prst="rect">
              <a:avLst/>
            </a:prstGeom>
            <a:solidFill>
              <a:srgbClr val="005E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28D31116-46E5-A53A-8C43-44A27BCB0E32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 flipV="1">
              <a:off x="7608720" y="2730599"/>
              <a:ext cx="941794" cy="90459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03C17303-14D1-7629-13EF-392ACB45C41F}"/>
                </a:ext>
              </a:extLst>
            </p:cNvPr>
            <p:cNvCxnSpPr>
              <a:cxnSpLocks/>
              <a:stCxn id="7" idx="6"/>
            </p:cNvCxnSpPr>
            <p:nvPr/>
          </p:nvCxnSpPr>
          <p:spPr>
            <a:xfrm>
              <a:off x="7608720" y="3635193"/>
              <a:ext cx="888664" cy="112244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F2DDDCB-4B4F-CAE2-1019-0AFDA370F621}"/>
                </a:ext>
              </a:extLst>
            </p:cNvPr>
            <p:cNvSpPr/>
            <p:nvPr/>
          </p:nvSpPr>
          <p:spPr>
            <a:xfrm>
              <a:off x="8497385" y="4341350"/>
              <a:ext cx="3325817" cy="816481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Excavates,SAR,Opisthokonta,etc</a:t>
              </a:r>
              <a:endParaRPr 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A2EE3B4E-73E6-FA74-C110-69ACC9EC3A57}"/>
                </a:ext>
              </a:extLst>
            </p:cNvPr>
            <p:cNvCxnSpPr>
              <a:cxnSpLocks/>
              <a:stCxn id="8" idx="6"/>
              <a:endCxn id="10" idx="1"/>
            </p:cNvCxnSpPr>
            <p:nvPr/>
          </p:nvCxnSpPr>
          <p:spPr>
            <a:xfrm flipV="1">
              <a:off x="10285275" y="1541494"/>
              <a:ext cx="143067" cy="1189105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or: Elbow 35">
              <a:extLst>
                <a:ext uri="{FF2B5EF4-FFF2-40B4-BE49-F238E27FC236}">
                  <a16:creationId xmlns:a16="http://schemas.microsoft.com/office/drawing/2014/main" id="{9F120C07-8D57-7985-8393-ED1BA303C109}"/>
                </a:ext>
              </a:extLst>
            </p:cNvPr>
            <p:cNvCxnSpPr>
              <a:cxnSpLocks/>
              <a:stCxn id="8" idx="6"/>
              <a:endCxn id="13" idx="1"/>
            </p:cNvCxnSpPr>
            <p:nvPr/>
          </p:nvCxnSpPr>
          <p:spPr>
            <a:xfrm flipV="1">
              <a:off x="10285275" y="2722557"/>
              <a:ext cx="290475" cy="8043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Plaque 37">
              <a:extLst>
                <a:ext uri="{FF2B5EF4-FFF2-40B4-BE49-F238E27FC236}">
                  <a16:creationId xmlns:a16="http://schemas.microsoft.com/office/drawing/2014/main" id="{34C1CED2-3D0F-F6D8-03BB-D167B0D0A9AA}"/>
                </a:ext>
              </a:extLst>
            </p:cNvPr>
            <p:cNvSpPr/>
            <p:nvPr/>
          </p:nvSpPr>
          <p:spPr>
            <a:xfrm>
              <a:off x="8169418" y="2035167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9" name="Plaque 38">
              <a:extLst>
                <a:ext uri="{FF2B5EF4-FFF2-40B4-BE49-F238E27FC236}">
                  <a16:creationId xmlns:a16="http://schemas.microsoft.com/office/drawing/2014/main" id="{F2917A5C-F179-8CE1-986B-D0F33A246581}"/>
                </a:ext>
              </a:extLst>
            </p:cNvPr>
            <p:cNvSpPr/>
            <p:nvPr/>
          </p:nvSpPr>
          <p:spPr>
            <a:xfrm>
              <a:off x="6946006" y="3911255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40" name="Plaque 39">
              <a:extLst>
                <a:ext uri="{FF2B5EF4-FFF2-40B4-BE49-F238E27FC236}">
                  <a16:creationId xmlns:a16="http://schemas.microsoft.com/office/drawing/2014/main" id="{23079248-F2CD-5CA8-6E9E-5F024B5BAAF1}"/>
                </a:ext>
              </a:extLst>
            </p:cNvPr>
            <p:cNvSpPr/>
            <p:nvPr/>
          </p:nvSpPr>
          <p:spPr>
            <a:xfrm>
              <a:off x="6096000" y="3911255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1" name="Plaque 40">
              <a:extLst>
                <a:ext uri="{FF2B5EF4-FFF2-40B4-BE49-F238E27FC236}">
                  <a16:creationId xmlns:a16="http://schemas.microsoft.com/office/drawing/2014/main" id="{81F58A5F-6034-D4B7-C452-EC532E4FAC2E}"/>
                </a:ext>
              </a:extLst>
            </p:cNvPr>
            <p:cNvSpPr/>
            <p:nvPr/>
          </p:nvSpPr>
          <p:spPr>
            <a:xfrm>
              <a:off x="9019424" y="2990845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2" name="Plaque 41">
              <a:extLst>
                <a:ext uri="{FF2B5EF4-FFF2-40B4-BE49-F238E27FC236}">
                  <a16:creationId xmlns:a16="http://schemas.microsoft.com/office/drawing/2014/main" id="{249B8F57-826A-5AC2-D1A5-F5B8121C94AF}"/>
                </a:ext>
              </a:extLst>
            </p:cNvPr>
            <p:cNvSpPr/>
            <p:nvPr/>
          </p:nvSpPr>
          <p:spPr>
            <a:xfrm>
              <a:off x="9020130" y="5008811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3" name="Plaque 42">
              <a:extLst>
                <a:ext uri="{FF2B5EF4-FFF2-40B4-BE49-F238E27FC236}">
                  <a16:creationId xmlns:a16="http://schemas.microsoft.com/office/drawing/2014/main" id="{D1A93090-04C4-9455-E50D-FF2CAAD00771}"/>
                </a:ext>
              </a:extLst>
            </p:cNvPr>
            <p:cNvSpPr/>
            <p:nvPr/>
          </p:nvSpPr>
          <p:spPr>
            <a:xfrm>
              <a:off x="9870136" y="5008811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44" name="Plaque 43">
              <a:extLst>
                <a:ext uri="{FF2B5EF4-FFF2-40B4-BE49-F238E27FC236}">
                  <a16:creationId xmlns:a16="http://schemas.microsoft.com/office/drawing/2014/main" id="{7E6949B9-662E-BF58-76D1-197A5E19DDA7}"/>
                </a:ext>
              </a:extLst>
            </p:cNvPr>
            <p:cNvSpPr/>
            <p:nvPr/>
          </p:nvSpPr>
          <p:spPr>
            <a:xfrm>
              <a:off x="10485841" y="1792671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5" name="Plaque 44">
              <a:extLst>
                <a:ext uri="{FF2B5EF4-FFF2-40B4-BE49-F238E27FC236}">
                  <a16:creationId xmlns:a16="http://schemas.microsoft.com/office/drawing/2014/main" id="{CF53E287-456D-1E6E-9FF7-58C0DD588722}"/>
                </a:ext>
              </a:extLst>
            </p:cNvPr>
            <p:cNvSpPr/>
            <p:nvPr/>
          </p:nvSpPr>
          <p:spPr>
            <a:xfrm>
              <a:off x="10671719" y="2977936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cxnSp>
          <p:nvCxnSpPr>
            <p:cNvPr id="46" name="Connector: Elbow 45">
              <a:extLst>
                <a:ext uri="{FF2B5EF4-FFF2-40B4-BE49-F238E27FC236}">
                  <a16:creationId xmlns:a16="http://schemas.microsoft.com/office/drawing/2014/main" id="{D83C1082-CDCF-A0CA-B0B6-0FD9855AEFB2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11651089" y="2722557"/>
              <a:ext cx="591277" cy="410281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Plaque 46">
              <a:extLst>
                <a:ext uri="{FF2B5EF4-FFF2-40B4-BE49-F238E27FC236}">
                  <a16:creationId xmlns:a16="http://schemas.microsoft.com/office/drawing/2014/main" id="{EE5EE73E-EBAE-5E3B-C425-C927CC973F32}"/>
                </a:ext>
              </a:extLst>
            </p:cNvPr>
            <p:cNvSpPr/>
            <p:nvPr/>
          </p:nvSpPr>
          <p:spPr>
            <a:xfrm>
              <a:off x="12316418" y="3384015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06244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16C8CD-5A62-BB0B-B143-5FB2364DACE4}"/>
              </a:ext>
            </a:extLst>
          </p:cNvPr>
          <p:cNvSpPr txBox="1"/>
          <p:nvPr/>
        </p:nvSpPr>
        <p:spPr>
          <a:xfrm>
            <a:off x="0" y="255473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ARCHIVED BELOW</a:t>
            </a:r>
          </a:p>
        </p:txBody>
      </p:sp>
    </p:spTree>
    <p:extLst>
      <p:ext uri="{BB962C8B-B14F-4D97-AF65-F5344CB8AC3E}">
        <p14:creationId xmlns:p14="http://schemas.microsoft.com/office/powerpoint/2010/main" val="16691251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7769381B-276A-85E2-B706-BAD6C25993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7071" r="26769"/>
          <a:stretch/>
        </p:blipFill>
        <p:spPr>
          <a:xfrm>
            <a:off x="8034276" y="-36800"/>
            <a:ext cx="3386261" cy="4126465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6BA2623-0FB3-9712-2C0B-736216E281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8797" y="1159102"/>
            <a:ext cx="5381552" cy="5706446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42601" y="946636"/>
            <a:ext cx="1171575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435620" y="446593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-124813" y="1482930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8B06EC-8031-B0D8-C2AD-53B629000E68}"/>
              </a:ext>
            </a:extLst>
          </p:cNvPr>
          <p:cNvSpPr txBox="1"/>
          <p:nvPr/>
        </p:nvSpPr>
        <p:spPr>
          <a:xfrm>
            <a:off x="9088740" y="52036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4305332" y="-384225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C85E536C-8772-15B4-7136-AF75659040C1}"/>
              </a:ext>
            </a:extLst>
          </p:cNvPr>
          <p:cNvSpPr/>
          <p:nvPr/>
        </p:nvSpPr>
        <p:spPr>
          <a:xfrm>
            <a:off x="6115796" y="5386165"/>
            <a:ext cx="1325428" cy="50235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LECA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1B07D7C-8DDE-583A-9747-FB0FCC564DB8}"/>
              </a:ext>
            </a:extLst>
          </p:cNvPr>
          <p:cNvSpPr/>
          <p:nvPr/>
        </p:nvSpPr>
        <p:spPr>
          <a:xfrm>
            <a:off x="8412844" y="4481571"/>
            <a:ext cx="1466416" cy="502355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Archaeplastida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7F4A7A-54AB-DCA5-4682-4318AEEED0A6}"/>
              </a:ext>
            </a:extLst>
          </p:cNvPr>
          <p:cNvSpPr/>
          <p:nvPr/>
        </p:nvSpPr>
        <p:spPr>
          <a:xfrm>
            <a:off x="10320815" y="3761250"/>
            <a:ext cx="998112" cy="502355"/>
          </a:xfrm>
          <a:prstGeom prst="rect">
            <a:avLst/>
          </a:prstGeom>
          <a:solidFill>
            <a:srgbClr val="ED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Rhodophyta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1097D6-9A0F-7ACC-069B-B403D7E68548}"/>
              </a:ext>
            </a:extLst>
          </p:cNvPr>
          <p:cNvSpPr/>
          <p:nvPr/>
        </p:nvSpPr>
        <p:spPr>
          <a:xfrm>
            <a:off x="10320815" y="4481690"/>
            <a:ext cx="1099722" cy="502355"/>
          </a:xfrm>
          <a:prstGeom prst="rect">
            <a:avLst/>
          </a:prstGeom>
          <a:solidFill>
            <a:srgbClr val="00AA4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Chlorophyta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4FD164-3F2C-C6E8-02A3-34F2E60EC2CF}"/>
              </a:ext>
            </a:extLst>
          </p:cNvPr>
          <p:cNvSpPr/>
          <p:nvPr/>
        </p:nvSpPr>
        <p:spPr>
          <a:xfrm>
            <a:off x="11190294" y="5067942"/>
            <a:ext cx="998112" cy="502355"/>
          </a:xfrm>
          <a:prstGeom prst="rect">
            <a:avLst/>
          </a:prstGeom>
          <a:solidFill>
            <a:srgbClr val="005E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Streptophyta</a:t>
            </a:r>
            <a:endParaRPr lang="en-US" sz="1000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CFE6FD2-0C5A-E4AD-4F35-154CAF386D0C}"/>
              </a:ext>
            </a:extLst>
          </p:cNvPr>
          <p:cNvCxnSpPr>
            <a:cxnSpLocks/>
            <a:stCxn id="2" idx="6"/>
            <a:endCxn id="3" idx="2"/>
          </p:cNvCxnSpPr>
          <p:nvPr/>
        </p:nvCxnSpPr>
        <p:spPr>
          <a:xfrm flipV="1">
            <a:off x="7441224" y="4732749"/>
            <a:ext cx="971620" cy="904594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CC7037E-5BBA-2342-258A-13E9B4A6EB49}"/>
              </a:ext>
            </a:extLst>
          </p:cNvPr>
          <p:cNvCxnSpPr>
            <a:cxnSpLocks/>
            <a:stCxn id="2" idx="6"/>
            <a:endCxn id="14" idx="1"/>
          </p:cNvCxnSpPr>
          <p:nvPr/>
        </p:nvCxnSpPr>
        <p:spPr>
          <a:xfrm>
            <a:off x="7441224" y="5637343"/>
            <a:ext cx="642825" cy="469144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DC57BD8-3AD3-DF06-1765-CFD2CA3E3591}"/>
              </a:ext>
            </a:extLst>
          </p:cNvPr>
          <p:cNvSpPr/>
          <p:nvPr/>
        </p:nvSpPr>
        <p:spPr>
          <a:xfrm>
            <a:off x="8084049" y="5855309"/>
            <a:ext cx="3204733" cy="50235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Excavates,SAR,Opisthokonta</a:t>
            </a:r>
            <a:endParaRPr lang="en-US" sz="1000" dirty="0"/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150D2250-9913-0A69-BD18-C71F8CE6C4D1}"/>
              </a:ext>
            </a:extLst>
          </p:cNvPr>
          <p:cNvCxnSpPr>
            <a:cxnSpLocks/>
            <a:stCxn id="3" idx="6"/>
            <a:endCxn id="4" idx="1"/>
          </p:cNvCxnSpPr>
          <p:nvPr/>
        </p:nvCxnSpPr>
        <p:spPr>
          <a:xfrm flipV="1">
            <a:off x="9879260" y="4012428"/>
            <a:ext cx="441555" cy="720321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5F7314E3-3F42-6CF3-CEFE-DA94F6589E92}"/>
              </a:ext>
            </a:extLst>
          </p:cNvPr>
          <p:cNvCxnSpPr>
            <a:cxnSpLocks/>
            <a:stCxn id="3" idx="6"/>
            <a:endCxn id="5" idx="1"/>
          </p:cNvCxnSpPr>
          <p:nvPr/>
        </p:nvCxnSpPr>
        <p:spPr>
          <a:xfrm>
            <a:off x="9879260" y="4732749"/>
            <a:ext cx="441555" cy="11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FC3FE38E-6F6A-09B2-5B86-6D6926A82545}"/>
              </a:ext>
            </a:extLst>
          </p:cNvPr>
          <p:cNvCxnSpPr>
            <a:cxnSpLocks/>
            <a:stCxn id="5" idx="2"/>
            <a:endCxn id="6" idx="1"/>
          </p:cNvCxnSpPr>
          <p:nvPr/>
        </p:nvCxnSpPr>
        <p:spPr>
          <a:xfrm rot="16200000" flipH="1">
            <a:off x="10862948" y="4991773"/>
            <a:ext cx="335075" cy="319618"/>
          </a:xfrm>
          <a:prstGeom prst="bentConnector2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rrow: Curved Up 34">
            <a:extLst>
              <a:ext uri="{FF2B5EF4-FFF2-40B4-BE49-F238E27FC236}">
                <a16:creationId xmlns:a16="http://schemas.microsoft.com/office/drawing/2014/main" id="{339DA3BE-1BE3-3817-BF94-E3EBB01CFF1F}"/>
              </a:ext>
            </a:extLst>
          </p:cNvPr>
          <p:cNvSpPr/>
          <p:nvPr/>
        </p:nvSpPr>
        <p:spPr>
          <a:xfrm>
            <a:off x="7803176" y="4391935"/>
            <a:ext cx="717974" cy="309800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Plaque 51">
            <a:extLst>
              <a:ext uri="{FF2B5EF4-FFF2-40B4-BE49-F238E27FC236}">
                <a16:creationId xmlns:a16="http://schemas.microsoft.com/office/drawing/2014/main" id="{ACBE41B2-93B4-7B1D-FD95-AAD51B993164}"/>
              </a:ext>
            </a:extLst>
          </p:cNvPr>
          <p:cNvSpPr/>
          <p:nvPr/>
        </p:nvSpPr>
        <p:spPr>
          <a:xfrm>
            <a:off x="8031748" y="4037317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53" name="Plaque 52">
            <a:extLst>
              <a:ext uri="{FF2B5EF4-FFF2-40B4-BE49-F238E27FC236}">
                <a16:creationId xmlns:a16="http://schemas.microsoft.com/office/drawing/2014/main" id="{1D8C85F2-B462-2FFE-5A29-04694458F718}"/>
              </a:ext>
            </a:extLst>
          </p:cNvPr>
          <p:cNvSpPr/>
          <p:nvPr/>
        </p:nvSpPr>
        <p:spPr>
          <a:xfrm>
            <a:off x="6808335" y="5913405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54" name="Plaque 53">
            <a:extLst>
              <a:ext uri="{FF2B5EF4-FFF2-40B4-BE49-F238E27FC236}">
                <a16:creationId xmlns:a16="http://schemas.microsoft.com/office/drawing/2014/main" id="{7108C926-2D60-D9DB-1255-C6E492589A40}"/>
              </a:ext>
            </a:extLst>
          </p:cNvPr>
          <p:cNvSpPr/>
          <p:nvPr/>
        </p:nvSpPr>
        <p:spPr>
          <a:xfrm>
            <a:off x="5958329" y="5913405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57" name="Plaque 56">
            <a:extLst>
              <a:ext uri="{FF2B5EF4-FFF2-40B4-BE49-F238E27FC236}">
                <a16:creationId xmlns:a16="http://schemas.microsoft.com/office/drawing/2014/main" id="{BB69B4E7-D5BF-5A94-D2A8-2664517022FF}"/>
              </a:ext>
            </a:extLst>
          </p:cNvPr>
          <p:cNvSpPr/>
          <p:nvPr/>
        </p:nvSpPr>
        <p:spPr>
          <a:xfrm>
            <a:off x="8719372" y="4996682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60" name="Plaque 59">
            <a:extLst>
              <a:ext uri="{FF2B5EF4-FFF2-40B4-BE49-F238E27FC236}">
                <a16:creationId xmlns:a16="http://schemas.microsoft.com/office/drawing/2014/main" id="{A7B73F1D-D5E4-43B0-8012-D1F7CB2D5280}"/>
              </a:ext>
            </a:extLst>
          </p:cNvPr>
          <p:cNvSpPr/>
          <p:nvPr/>
        </p:nvSpPr>
        <p:spPr>
          <a:xfrm>
            <a:off x="8881754" y="6332876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61" name="Plaque 60">
            <a:extLst>
              <a:ext uri="{FF2B5EF4-FFF2-40B4-BE49-F238E27FC236}">
                <a16:creationId xmlns:a16="http://schemas.microsoft.com/office/drawing/2014/main" id="{0A34CFB1-1467-9C21-4C0D-1DA8B1DD1A6E}"/>
              </a:ext>
            </a:extLst>
          </p:cNvPr>
          <p:cNvSpPr/>
          <p:nvPr/>
        </p:nvSpPr>
        <p:spPr>
          <a:xfrm>
            <a:off x="9732465" y="6357664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</p:spTree>
    <p:extLst>
      <p:ext uri="{BB962C8B-B14F-4D97-AF65-F5344CB8AC3E}">
        <p14:creationId xmlns:p14="http://schemas.microsoft.com/office/powerpoint/2010/main" val="33758300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CA75E-2B93-081F-9526-83C6E596A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18E16F22-3292-1495-11D6-46EC96FB9C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466344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682DEEA5-F393-84C5-088E-5883663FFE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2468880"/>
            <a:ext cx="3901440" cy="2194560"/>
          </a:xfrm>
          <a:prstGeom prst="rect">
            <a:avLst/>
          </a:prstGeom>
        </p:spPr>
      </p:pic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1F89DF-E352-8BE3-1054-7EA0474E6D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018" y="0"/>
            <a:ext cx="7932144" cy="6858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8DF3BD28-3FD2-F16B-AA9F-607908D1DE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96777" y="137160"/>
            <a:ext cx="63371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146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5C5D1-95EE-CE94-235F-6D3766018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19B8A82-17A9-F140-7DA4-306935A95D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B6AA2163-3748-2090-D9DE-1F63C728A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3172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7EDCA98C-F84E-42AF-C80F-2708ADA19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526280"/>
            <a:ext cx="2926080" cy="21945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0AC91C-A5D6-F994-5087-F784333FC7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76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838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5695D-968B-2FF7-5140-985C13D9A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C8E92539-7936-F7E9-2679-6D5CB8BE2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78EFA796-F229-CDEA-990A-844C03354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BC22F15-F30C-0B34-C554-2F14C93E1D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41802"/>
            <a:ext cx="2926080" cy="2194560"/>
          </a:xfrm>
          <a:prstGeom prst="rect">
            <a:avLst/>
          </a:prstGeom>
        </p:spPr>
      </p:pic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5A9B7F2-4D5C-9F8A-8E1F-8089D314A3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638"/>
            <a:ext cx="927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30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0000"/>
          <a:stretch/>
        </p:blipFill>
        <p:spPr>
          <a:xfrm>
            <a:off x="5490236" y="3168310"/>
            <a:ext cx="1172541" cy="218598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297919" y="4302043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-206582" y="1259798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3923620" y="-583191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2" name="Picture 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F0FF695-02EE-841C-93D9-B3E30F7F7A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6418737" y="946603"/>
            <a:ext cx="5583437" cy="56557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C18D95-63EC-93B8-A8B2-16CE54B0260C}"/>
              </a:ext>
            </a:extLst>
          </p:cNvPr>
          <p:cNvSpPr txBox="1"/>
          <p:nvPr/>
        </p:nvSpPr>
        <p:spPr>
          <a:xfrm>
            <a:off x="155691" y="20284"/>
            <a:ext cx="170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94E370-0A66-DE1A-7CBC-0C89FFF75C08}"/>
              </a:ext>
            </a:extLst>
          </p:cNvPr>
          <p:cNvSpPr txBox="1"/>
          <p:nvPr/>
        </p:nvSpPr>
        <p:spPr>
          <a:xfrm rot="16200000">
            <a:off x="6223554" y="3461357"/>
            <a:ext cx="863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5B64BA-3217-0890-326B-59A1C01FA319}"/>
              </a:ext>
            </a:extLst>
          </p:cNvPr>
          <p:cNvSpPr txBox="1"/>
          <p:nvPr/>
        </p:nvSpPr>
        <p:spPr>
          <a:xfrm rot="16200000">
            <a:off x="6289117" y="5877247"/>
            <a:ext cx="10231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43117C9-29E9-2095-6CF6-311A3FCC6C7D}"/>
              </a:ext>
            </a:extLst>
          </p:cNvPr>
          <p:cNvGrpSpPr/>
          <p:nvPr/>
        </p:nvGrpSpPr>
        <p:grpSpPr>
          <a:xfrm>
            <a:off x="10636045" y="-611300"/>
            <a:ext cx="1400264" cy="1603349"/>
            <a:chOff x="5288967" y="-20714"/>
            <a:chExt cx="1021893" cy="117010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1CFA4B4-AE4D-21DE-0878-D98A9F1FFA76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5E21B6B-3FB4-5F80-731F-CB62E9F3523E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4FDFA33-E646-0393-E7DC-9D1164DC404F}"/>
                </a:ext>
              </a:extLst>
            </p:cNvPr>
            <p:cNvSpPr txBox="1"/>
            <p:nvPr/>
          </p:nvSpPr>
          <p:spPr>
            <a:xfrm rot="16200000">
              <a:off x="5378522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CDB657F-01DA-363D-A153-86C9F7D8AB70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1C31AD2-5C39-1783-A37F-0B594A4C8F6C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69ADF1D-328B-9278-FFE0-D0A73D21D888}"/>
                </a:ext>
              </a:extLst>
            </p:cNvPr>
            <p:cNvSpPr txBox="1"/>
            <p:nvPr/>
          </p:nvSpPr>
          <p:spPr>
            <a:xfrm rot="16200000">
              <a:off x="5618087" y="456615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38" name="Picture 37" descr="A diagram of a number of cells&#10;&#10;Description automatically generated with medium confidence">
            <a:extLst>
              <a:ext uri="{FF2B5EF4-FFF2-40B4-BE49-F238E27FC236}">
                <a16:creationId xmlns:a16="http://schemas.microsoft.com/office/drawing/2014/main" id="{945A365C-29DF-83C2-DC75-6602686F317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6" t="1953" r="51856" b="1126"/>
          <a:stretch/>
        </p:blipFill>
        <p:spPr>
          <a:xfrm>
            <a:off x="555224" y="992048"/>
            <a:ext cx="4882892" cy="574194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EF715772-6201-152C-ED0B-3BC37FE9876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70867" b="19539"/>
          <a:stretch/>
        </p:blipFill>
        <p:spPr>
          <a:xfrm>
            <a:off x="5490718" y="5294475"/>
            <a:ext cx="1171575" cy="419433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BE5550D-AE60-3060-56B7-8EB5BE117E2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88400"/>
          <a:stretch/>
        </p:blipFill>
        <p:spPr>
          <a:xfrm>
            <a:off x="5496683" y="2572086"/>
            <a:ext cx="1171575" cy="507163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08188F9-70D6-D948-8F1F-EAFB25DFD6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219" b="49852"/>
          <a:stretch/>
        </p:blipFill>
        <p:spPr>
          <a:xfrm>
            <a:off x="5495457" y="506665"/>
            <a:ext cx="1172541" cy="213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743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3A707956-C3E1-1CE3-1C29-A7F0F933F6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534815"/>
            <a:ext cx="1444752" cy="632318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FB9A95E-F971-9320-A111-B43FA5F362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27643" y="746847"/>
            <a:ext cx="2204452" cy="82867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F58330EF-3B78-6653-69E0-BF1EE9D620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22105" y="1728032"/>
            <a:ext cx="2507237" cy="75247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144E8567-5055-81FA-5541-A42A55CAF8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241966" y="2590726"/>
            <a:ext cx="1887376" cy="304800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D19E53DD-2682-3053-C5D1-E3556F47DFB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241966" y="4017354"/>
            <a:ext cx="1887376" cy="752475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A35FA035-D793-61DD-BD99-30C093DE0E5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734960" y="742348"/>
            <a:ext cx="2983095" cy="752475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54F6A86E-E72D-83F7-D381-F14FF22D562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677936" y="2241199"/>
            <a:ext cx="2040120" cy="15240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FEE5D209-7AF7-7448-CE23-42C12BC103B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363610" y="4164896"/>
            <a:ext cx="2354445" cy="676275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195C4F95-161A-F0CA-EBEC-8F1E61A2E41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6734960" y="5290873"/>
            <a:ext cx="2983095" cy="828675"/>
          </a:xfrm>
          <a:prstGeom prst="rect">
            <a:avLst/>
          </a:prstGeom>
        </p:spPr>
      </p:pic>
      <p:sp>
        <p:nvSpPr>
          <p:cNvPr id="26" name="Right Bracket 25">
            <a:extLst>
              <a:ext uri="{FF2B5EF4-FFF2-40B4-BE49-F238E27FC236}">
                <a16:creationId xmlns:a16="http://schemas.microsoft.com/office/drawing/2014/main" id="{2B7D5132-062B-3524-89FA-58DF162D2CC6}"/>
              </a:ext>
            </a:extLst>
          </p:cNvPr>
          <p:cNvSpPr/>
          <p:nvPr/>
        </p:nvSpPr>
        <p:spPr>
          <a:xfrm>
            <a:off x="1454726" y="534814"/>
            <a:ext cx="45719" cy="68580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1EDDBFC7-5C1B-B2EA-0ECD-AD8F6200AC1A}"/>
              </a:ext>
            </a:extLst>
          </p:cNvPr>
          <p:cNvCxnSpPr>
            <a:cxnSpLocks/>
            <a:stCxn id="26" idx="2"/>
            <a:endCxn id="7" idx="1"/>
          </p:cNvCxnSpPr>
          <p:nvPr/>
        </p:nvCxnSpPr>
        <p:spPr>
          <a:xfrm rot="10800000" flipH="1" flipV="1">
            <a:off x="1500445" y="877713"/>
            <a:ext cx="427198" cy="283471"/>
          </a:xfrm>
          <a:prstGeom prst="bentConnector5">
            <a:avLst>
              <a:gd name="adj1" fmla="val 20216"/>
              <a:gd name="adj2" fmla="val -896"/>
              <a:gd name="adj3" fmla="val 60702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Right Bracket 29">
            <a:extLst>
              <a:ext uri="{FF2B5EF4-FFF2-40B4-BE49-F238E27FC236}">
                <a16:creationId xmlns:a16="http://schemas.microsoft.com/office/drawing/2014/main" id="{72ADB6F4-2E35-DA4E-64D3-BEEA37E7CB71}"/>
              </a:ext>
            </a:extLst>
          </p:cNvPr>
          <p:cNvSpPr/>
          <p:nvPr/>
        </p:nvSpPr>
        <p:spPr>
          <a:xfrm>
            <a:off x="1462410" y="2319251"/>
            <a:ext cx="45719" cy="202513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480A68AF-DD44-EC81-906F-DB40F9BA4697}"/>
              </a:ext>
            </a:extLst>
          </p:cNvPr>
          <p:cNvCxnSpPr>
            <a:cxnSpLocks/>
            <a:stCxn id="30" idx="2"/>
            <a:endCxn id="13" idx="1"/>
          </p:cNvCxnSpPr>
          <p:nvPr/>
        </p:nvCxnSpPr>
        <p:spPr>
          <a:xfrm rot="10800000" flipH="1" flipV="1">
            <a:off x="1508128" y="2420508"/>
            <a:ext cx="733837" cy="322618"/>
          </a:xfrm>
          <a:prstGeom prst="bentConnector3">
            <a:avLst>
              <a:gd name="adj1" fmla="val 9692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5" name="Graphic 34">
            <a:extLst>
              <a:ext uri="{FF2B5EF4-FFF2-40B4-BE49-F238E27FC236}">
                <a16:creationId xmlns:a16="http://schemas.microsoft.com/office/drawing/2014/main" id="{F6189735-C3FF-FCD7-CB32-425313A849E5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7677936" y="1834882"/>
            <a:ext cx="2040120" cy="152400"/>
          </a:xfrm>
          <a:prstGeom prst="rect">
            <a:avLst/>
          </a:prstGeom>
        </p:spPr>
      </p:pic>
      <p:sp>
        <p:nvSpPr>
          <p:cNvPr id="39" name="Right Bracket 38">
            <a:extLst>
              <a:ext uri="{FF2B5EF4-FFF2-40B4-BE49-F238E27FC236}">
                <a16:creationId xmlns:a16="http://schemas.microsoft.com/office/drawing/2014/main" id="{0A3E7D4C-2884-77A3-C1BD-DCA220F0EDAE}"/>
              </a:ext>
            </a:extLst>
          </p:cNvPr>
          <p:cNvSpPr/>
          <p:nvPr/>
        </p:nvSpPr>
        <p:spPr>
          <a:xfrm>
            <a:off x="1447043" y="1259174"/>
            <a:ext cx="53401" cy="39979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9C717039-B0BE-A0B7-67F0-9E6AAE8EC1D2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40177" y="1825215"/>
            <a:ext cx="847145" cy="114261"/>
          </a:xfrm>
          <a:prstGeom prst="bentConnector3">
            <a:avLst>
              <a:gd name="adj1" fmla="val -157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Right Bracket 46">
            <a:extLst>
              <a:ext uri="{FF2B5EF4-FFF2-40B4-BE49-F238E27FC236}">
                <a16:creationId xmlns:a16="http://schemas.microsoft.com/office/drawing/2014/main" id="{DE5ABFFD-7B20-0125-0C82-7CDDC3A87D05}"/>
              </a:ext>
            </a:extLst>
          </p:cNvPr>
          <p:cNvSpPr/>
          <p:nvPr/>
        </p:nvSpPr>
        <p:spPr>
          <a:xfrm>
            <a:off x="1454725" y="3554693"/>
            <a:ext cx="45719" cy="69046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6F8C4717-0F6E-39A9-7B18-AFA0396C0843}"/>
              </a:ext>
            </a:extLst>
          </p:cNvPr>
          <p:cNvCxnSpPr>
            <a:cxnSpLocks/>
            <a:stCxn id="47" idx="2"/>
            <a:endCxn id="17" idx="1"/>
          </p:cNvCxnSpPr>
          <p:nvPr/>
        </p:nvCxnSpPr>
        <p:spPr>
          <a:xfrm rot="10800000" flipH="1" flipV="1">
            <a:off x="1500444" y="3899924"/>
            <a:ext cx="741522" cy="493668"/>
          </a:xfrm>
          <a:prstGeom prst="bentConnector3">
            <a:avLst>
              <a:gd name="adj1" fmla="val 2649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2" name="Graphic 51">
            <a:extLst>
              <a:ext uri="{FF2B5EF4-FFF2-40B4-BE49-F238E27FC236}">
                <a16:creationId xmlns:a16="http://schemas.microsoft.com/office/drawing/2014/main" id="{3F31D1CB-E971-F80C-7A63-B466D94941DF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1613316" y="3025242"/>
            <a:ext cx="2516026" cy="600075"/>
          </a:xfrm>
          <a:prstGeom prst="rect">
            <a:avLst/>
          </a:prstGeom>
        </p:spPr>
      </p:pic>
      <p:sp>
        <p:nvSpPr>
          <p:cNvPr id="55" name="Right Bracket 54">
            <a:extLst>
              <a:ext uri="{FF2B5EF4-FFF2-40B4-BE49-F238E27FC236}">
                <a16:creationId xmlns:a16="http://schemas.microsoft.com/office/drawing/2014/main" id="{C3D5F39C-F38D-7356-32DD-6BAE645EFB14}"/>
              </a:ext>
            </a:extLst>
          </p:cNvPr>
          <p:cNvSpPr/>
          <p:nvPr/>
        </p:nvSpPr>
        <p:spPr>
          <a:xfrm>
            <a:off x="1451968" y="3025242"/>
            <a:ext cx="45719" cy="50243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BE21FEA4-298B-DC00-F698-3FE4D9EB8B12}"/>
              </a:ext>
            </a:extLst>
          </p:cNvPr>
          <p:cNvCxnSpPr>
            <a:cxnSpLocks/>
            <a:stCxn id="55" idx="2"/>
          </p:cNvCxnSpPr>
          <p:nvPr/>
        </p:nvCxnSpPr>
        <p:spPr>
          <a:xfrm rot="10800000" flipH="1" flipV="1">
            <a:off x="1497686" y="3276460"/>
            <a:ext cx="123193" cy="236975"/>
          </a:xfrm>
          <a:prstGeom prst="bentConnector4">
            <a:avLst>
              <a:gd name="adj1" fmla="val 5499"/>
              <a:gd name="adj2" fmla="val -97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0" name="Right Bracket 59">
            <a:extLst>
              <a:ext uri="{FF2B5EF4-FFF2-40B4-BE49-F238E27FC236}">
                <a16:creationId xmlns:a16="http://schemas.microsoft.com/office/drawing/2014/main" id="{295D4AD1-4401-6065-B9B2-787869D316ED}"/>
              </a:ext>
            </a:extLst>
          </p:cNvPr>
          <p:cNvSpPr/>
          <p:nvPr/>
        </p:nvSpPr>
        <p:spPr>
          <a:xfrm>
            <a:off x="6475293" y="680679"/>
            <a:ext cx="45719" cy="44881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E3D14FD7-D69B-4F00-DFA2-6AECAA7A5520}"/>
              </a:ext>
            </a:extLst>
          </p:cNvPr>
          <p:cNvCxnSpPr>
            <a:cxnSpLocks/>
            <a:stCxn id="60" idx="2"/>
          </p:cNvCxnSpPr>
          <p:nvPr/>
        </p:nvCxnSpPr>
        <p:spPr>
          <a:xfrm rot="10800000" flipH="1" flipV="1">
            <a:off x="6521012" y="905085"/>
            <a:ext cx="213948" cy="420936"/>
          </a:xfrm>
          <a:prstGeom prst="bentConnector4">
            <a:avLst>
              <a:gd name="adj1" fmla="val 100086"/>
              <a:gd name="adj2" fmla="val 7665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7" name="Right Bracket 66">
            <a:extLst>
              <a:ext uri="{FF2B5EF4-FFF2-40B4-BE49-F238E27FC236}">
                <a16:creationId xmlns:a16="http://schemas.microsoft.com/office/drawing/2014/main" id="{A4650502-82B6-9A10-62A5-3C8BBA791873}"/>
              </a:ext>
            </a:extLst>
          </p:cNvPr>
          <p:cNvSpPr/>
          <p:nvPr/>
        </p:nvSpPr>
        <p:spPr>
          <a:xfrm>
            <a:off x="6473103" y="1162436"/>
            <a:ext cx="45719" cy="11325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D67583A4-7A88-5000-B115-5006EFAD7DFD}"/>
              </a:ext>
            </a:extLst>
          </p:cNvPr>
          <p:cNvCxnSpPr>
            <a:cxnSpLocks/>
            <a:stCxn id="67" idx="2"/>
            <a:endCxn id="35" idx="1"/>
          </p:cNvCxnSpPr>
          <p:nvPr/>
        </p:nvCxnSpPr>
        <p:spPr>
          <a:xfrm rot="10800000" flipH="1" flipV="1">
            <a:off x="6518822" y="1219060"/>
            <a:ext cx="1159114" cy="692021"/>
          </a:xfrm>
          <a:prstGeom prst="bentConnector3">
            <a:avLst>
              <a:gd name="adj1" fmla="val 1463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1" name="Right Bracket 80">
            <a:extLst>
              <a:ext uri="{FF2B5EF4-FFF2-40B4-BE49-F238E27FC236}">
                <a16:creationId xmlns:a16="http://schemas.microsoft.com/office/drawing/2014/main" id="{98828DBF-B4CB-0518-DE38-B059A8E05C93}"/>
              </a:ext>
            </a:extLst>
          </p:cNvPr>
          <p:cNvSpPr/>
          <p:nvPr/>
        </p:nvSpPr>
        <p:spPr>
          <a:xfrm>
            <a:off x="6476517" y="1269397"/>
            <a:ext cx="45719" cy="11325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78BDB915-D8A2-7D45-0BF4-FCEB007E7DFD}"/>
              </a:ext>
            </a:extLst>
          </p:cNvPr>
          <p:cNvCxnSpPr>
            <a:cxnSpLocks/>
            <a:stCxn id="81" idx="2"/>
            <a:endCxn id="21" idx="1"/>
          </p:cNvCxnSpPr>
          <p:nvPr/>
        </p:nvCxnSpPr>
        <p:spPr>
          <a:xfrm rot="10800000" flipH="1" flipV="1">
            <a:off x="6522236" y="1326021"/>
            <a:ext cx="1155700" cy="991377"/>
          </a:xfrm>
          <a:prstGeom prst="bentConnector3">
            <a:avLst>
              <a:gd name="adj1" fmla="val 894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3" name="Right Bracket 92">
            <a:extLst>
              <a:ext uri="{FF2B5EF4-FFF2-40B4-BE49-F238E27FC236}">
                <a16:creationId xmlns:a16="http://schemas.microsoft.com/office/drawing/2014/main" id="{FB7C5C51-7C69-1439-EEB4-169898FF7A98}"/>
              </a:ext>
            </a:extLst>
          </p:cNvPr>
          <p:cNvSpPr/>
          <p:nvPr/>
        </p:nvSpPr>
        <p:spPr>
          <a:xfrm>
            <a:off x="6474735" y="3156425"/>
            <a:ext cx="45719" cy="42726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Connector: Elbow 94">
            <a:extLst>
              <a:ext uri="{FF2B5EF4-FFF2-40B4-BE49-F238E27FC236}">
                <a16:creationId xmlns:a16="http://schemas.microsoft.com/office/drawing/2014/main" id="{FF11D9F2-BDE9-EA6F-42EC-C74C6613AA89}"/>
              </a:ext>
            </a:extLst>
          </p:cNvPr>
          <p:cNvCxnSpPr>
            <a:cxnSpLocks/>
            <a:stCxn id="93" idx="2"/>
            <a:endCxn id="23" idx="1"/>
          </p:cNvCxnSpPr>
          <p:nvPr/>
        </p:nvCxnSpPr>
        <p:spPr>
          <a:xfrm rot="10800000" flipH="1" flipV="1">
            <a:off x="6520454" y="3370058"/>
            <a:ext cx="843156" cy="1132975"/>
          </a:xfrm>
          <a:prstGeom prst="bentConnector3">
            <a:avLst>
              <a:gd name="adj1" fmla="val 3583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0" name="Graphic 99">
            <a:extLst>
              <a:ext uri="{FF2B5EF4-FFF2-40B4-BE49-F238E27FC236}">
                <a16:creationId xmlns:a16="http://schemas.microsoft.com/office/drawing/2014/main" id="{1B5458F8-0800-53BB-46C2-D4B5D2FA8B15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250755" y="5449784"/>
            <a:ext cx="1878587" cy="523875"/>
          </a:xfrm>
          <a:prstGeom prst="rect">
            <a:avLst/>
          </a:prstGeom>
        </p:spPr>
      </p:pic>
      <p:sp>
        <p:nvSpPr>
          <p:cNvPr id="101" name="Right Bracket 100">
            <a:extLst>
              <a:ext uri="{FF2B5EF4-FFF2-40B4-BE49-F238E27FC236}">
                <a16:creationId xmlns:a16="http://schemas.microsoft.com/office/drawing/2014/main" id="{26458616-EA3F-C52F-6716-5EA3CC0F15DF}"/>
              </a:ext>
            </a:extLst>
          </p:cNvPr>
          <p:cNvSpPr/>
          <p:nvPr/>
        </p:nvSpPr>
        <p:spPr>
          <a:xfrm>
            <a:off x="1445835" y="6109721"/>
            <a:ext cx="53401" cy="430676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3" name="Connector: Elbow 102">
            <a:extLst>
              <a:ext uri="{FF2B5EF4-FFF2-40B4-BE49-F238E27FC236}">
                <a16:creationId xmlns:a16="http://schemas.microsoft.com/office/drawing/2014/main" id="{714143A2-43DA-8A95-55B6-14C0057BCD85}"/>
              </a:ext>
            </a:extLst>
          </p:cNvPr>
          <p:cNvCxnSpPr>
            <a:cxnSpLocks/>
            <a:stCxn id="101" idx="2"/>
            <a:endCxn id="100" idx="1"/>
          </p:cNvCxnSpPr>
          <p:nvPr/>
        </p:nvCxnSpPr>
        <p:spPr>
          <a:xfrm rot="10800000" flipH="1">
            <a:off x="1499235" y="5711723"/>
            <a:ext cx="751519" cy="613337"/>
          </a:xfrm>
          <a:prstGeom prst="bentConnector3">
            <a:avLst>
              <a:gd name="adj1" fmla="val 3038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8" name="Right Bracket 107">
            <a:extLst>
              <a:ext uri="{FF2B5EF4-FFF2-40B4-BE49-F238E27FC236}">
                <a16:creationId xmlns:a16="http://schemas.microsoft.com/office/drawing/2014/main" id="{8980DFDA-092A-FF6F-F916-30F16881C023}"/>
              </a:ext>
            </a:extLst>
          </p:cNvPr>
          <p:cNvSpPr/>
          <p:nvPr/>
        </p:nvSpPr>
        <p:spPr>
          <a:xfrm>
            <a:off x="6482089" y="6031020"/>
            <a:ext cx="45719" cy="509377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0" name="Connector: Elbow 109">
            <a:extLst>
              <a:ext uri="{FF2B5EF4-FFF2-40B4-BE49-F238E27FC236}">
                <a16:creationId xmlns:a16="http://schemas.microsoft.com/office/drawing/2014/main" id="{5003A079-152A-46BD-FC23-3E3D240105C6}"/>
              </a:ext>
            </a:extLst>
          </p:cNvPr>
          <p:cNvCxnSpPr>
            <a:cxnSpLocks/>
            <a:stCxn id="108" idx="2"/>
          </p:cNvCxnSpPr>
          <p:nvPr/>
        </p:nvCxnSpPr>
        <p:spPr>
          <a:xfrm rot="10800000" flipH="1">
            <a:off x="6527808" y="5952917"/>
            <a:ext cx="207152" cy="332793"/>
          </a:xfrm>
          <a:prstGeom prst="bentConnector4">
            <a:avLst>
              <a:gd name="adj1" fmla="val 100757"/>
              <a:gd name="adj2" fmla="val 8826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C3E0E1C6-60B8-9498-4982-7302B053610C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</a:t>
            </a:r>
          </a:p>
        </p:txBody>
      </p:sp>
      <p:grpSp>
        <p:nvGrpSpPr>
          <p:cNvPr id="281" name="Graphic 1">
            <a:extLst>
              <a:ext uri="{FF2B5EF4-FFF2-40B4-BE49-F238E27FC236}">
                <a16:creationId xmlns:a16="http://schemas.microsoft.com/office/drawing/2014/main" id="{9C10C7C8-8665-1545-A92F-3A9B1CB82D2E}"/>
              </a:ext>
            </a:extLst>
          </p:cNvPr>
          <p:cNvGrpSpPr/>
          <p:nvPr/>
        </p:nvGrpSpPr>
        <p:grpSpPr>
          <a:xfrm>
            <a:off x="10337922" y="381171"/>
            <a:ext cx="1160340" cy="6293017"/>
            <a:chOff x="6509931" y="33855"/>
            <a:chExt cx="1887369" cy="6628792"/>
          </a:xfrm>
        </p:grpSpPr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6295502A-5A08-DFFC-8934-85DB1E8B2655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83" name="TextBox 282">
              <a:extLst>
                <a:ext uri="{FF2B5EF4-FFF2-40B4-BE49-F238E27FC236}">
                  <a16:creationId xmlns:a16="http://schemas.microsoft.com/office/drawing/2014/main" id="{A7F29E01-9ACE-B60A-E8D0-845D904B0846}"/>
                </a:ext>
              </a:extLst>
            </p:cNvPr>
            <p:cNvSpPr txBox="1"/>
            <p:nvPr/>
          </p:nvSpPr>
          <p:spPr>
            <a:xfrm>
              <a:off x="6521527" y="68240"/>
              <a:ext cx="14947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284" name="Picture 283">
              <a:extLst>
                <a:ext uri="{FF2B5EF4-FFF2-40B4-BE49-F238E27FC236}">
                  <a16:creationId xmlns:a16="http://schemas.microsoft.com/office/drawing/2014/main" id="{7BF85961-F237-E3C9-3FB8-1A1190DDB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0FD479F8-EEBF-875C-564E-6A43E31F2E27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F767F51F-C333-CE8D-7F75-6687ED9BD1B2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D9E4C7D2-2C0B-795B-299F-2C234C76CE29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634E9FAE-8A76-B2EF-4A39-330FD25F80B5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E6EA834D-4BD9-BDB6-EDE1-DB1707BC2314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9419278E-C80E-1005-12CC-06352F68E6AE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2CB05CCF-01D8-8679-F495-491D06E6D045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63634DA2-26AA-626A-23C5-20140932770E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93" name="TextBox 292">
              <a:extLst>
                <a:ext uri="{FF2B5EF4-FFF2-40B4-BE49-F238E27FC236}">
                  <a16:creationId xmlns:a16="http://schemas.microsoft.com/office/drawing/2014/main" id="{468D7F1D-9A45-10E2-5E6D-59B06F52864E}"/>
                </a:ext>
              </a:extLst>
            </p:cNvPr>
            <p:cNvSpPr txBox="1"/>
            <p:nvPr/>
          </p:nvSpPr>
          <p:spPr>
            <a:xfrm>
              <a:off x="6949468" y="1539575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294" name="TextBox 293">
              <a:extLst>
                <a:ext uri="{FF2B5EF4-FFF2-40B4-BE49-F238E27FC236}">
                  <a16:creationId xmlns:a16="http://schemas.microsoft.com/office/drawing/2014/main" id="{A64FF7BB-A304-BB50-4C8A-32819E9ACB75}"/>
                </a:ext>
              </a:extLst>
            </p:cNvPr>
            <p:cNvSpPr txBox="1"/>
            <p:nvPr/>
          </p:nvSpPr>
          <p:spPr>
            <a:xfrm>
              <a:off x="6949468" y="112750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295" name="TextBox 294">
              <a:extLst>
                <a:ext uri="{FF2B5EF4-FFF2-40B4-BE49-F238E27FC236}">
                  <a16:creationId xmlns:a16="http://schemas.microsoft.com/office/drawing/2014/main" id="{3A0ED4E2-0493-28C1-8874-A4D768059619}"/>
                </a:ext>
              </a:extLst>
            </p:cNvPr>
            <p:cNvSpPr txBox="1"/>
            <p:nvPr/>
          </p:nvSpPr>
          <p:spPr>
            <a:xfrm>
              <a:off x="6949468" y="71543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84AD5757-8B95-C191-9EAD-EF0CF68F4816}"/>
                </a:ext>
              </a:extLst>
            </p:cNvPr>
            <p:cNvSpPr txBox="1"/>
            <p:nvPr/>
          </p:nvSpPr>
          <p:spPr>
            <a:xfrm>
              <a:off x="6949468" y="303361"/>
              <a:ext cx="4154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ADCCD3EC-A9FF-B4E0-9636-F877796F7B5A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98" name="TextBox 297">
              <a:extLst>
                <a:ext uri="{FF2B5EF4-FFF2-40B4-BE49-F238E27FC236}">
                  <a16:creationId xmlns:a16="http://schemas.microsoft.com/office/drawing/2014/main" id="{ED7C9E94-89CF-EF22-A45B-27997CD66F5C}"/>
                </a:ext>
              </a:extLst>
            </p:cNvPr>
            <p:cNvSpPr txBox="1"/>
            <p:nvPr/>
          </p:nvSpPr>
          <p:spPr>
            <a:xfrm>
              <a:off x="6521527" y="2173257"/>
              <a:ext cx="12142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75C84A6D-218B-1873-BB1E-9B5F0936F6AD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E07DD333-DA93-D1B8-920B-85325098E9E4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6079F693-9227-C899-8CB8-EEA7C053ED10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0D0CD8EA-791D-71B4-382F-E937164800D0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E249F6F-3CB3-19DA-A2CF-CEF062532DE3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070641AE-FF6C-B52F-50EF-4C7A1FCB13BC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AA9305AF-F5F2-1960-E866-606494D572D0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AC347450-A99C-943B-A0D2-A01ECC9F030B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F055774-DF8E-10A6-0E68-95276FDE0A95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4B0F4AA-CAD0-D205-B730-F602EFA7F308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9" name="TextBox 308">
              <a:extLst>
                <a:ext uri="{FF2B5EF4-FFF2-40B4-BE49-F238E27FC236}">
                  <a16:creationId xmlns:a16="http://schemas.microsoft.com/office/drawing/2014/main" id="{AEB513C3-D8C9-A536-1061-FC4D8D66F288}"/>
                </a:ext>
              </a:extLst>
            </p:cNvPr>
            <p:cNvSpPr txBox="1"/>
            <p:nvPr/>
          </p:nvSpPr>
          <p:spPr>
            <a:xfrm>
              <a:off x="6949468" y="2567876"/>
              <a:ext cx="2952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310" name="TextBox 309">
              <a:extLst>
                <a:ext uri="{FF2B5EF4-FFF2-40B4-BE49-F238E27FC236}">
                  <a16:creationId xmlns:a16="http://schemas.microsoft.com/office/drawing/2014/main" id="{E7F712C7-B744-9E90-DA34-26504B594A6C}"/>
                </a:ext>
              </a:extLst>
            </p:cNvPr>
            <p:cNvSpPr txBox="1"/>
            <p:nvPr/>
          </p:nvSpPr>
          <p:spPr>
            <a:xfrm>
              <a:off x="6949468" y="2892130"/>
              <a:ext cx="3209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311" name="TextBox 310">
              <a:extLst>
                <a:ext uri="{FF2B5EF4-FFF2-40B4-BE49-F238E27FC236}">
                  <a16:creationId xmlns:a16="http://schemas.microsoft.com/office/drawing/2014/main" id="{C81B0A06-CD8F-DF13-F5BA-17FFE5EE0E42}"/>
                </a:ext>
              </a:extLst>
            </p:cNvPr>
            <p:cNvSpPr txBox="1"/>
            <p:nvPr/>
          </p:nvSpPr>
          <p:spPr>
            <a:xfrm>
              <a:off x="6949468" y="3216382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312" name="TextBox 311">
              <a:extLst>
                <a:ext uri="{FF2B5EF4-FFF2-40B4-BE49-F238E27FC236}">
                  <a16:creationId xmlns:a16="http://schemas.microsoft.com/office/drawing/2014/main" id="{778B8225-7774-628D-9449-D29B38DE3FFF}"/>
                </a:ext>
              </a:extLst>
            </p:cNvPr>
            <p:cNvSpPr txBox="1"/>
            <p:nvPr/>
          </p:nvSpPr>
          <p:spPr>
            <a:xfrm>
              <a:off x="6949468" y="354063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313" name="TextBox 312">
              <a:extLst>
                <a:ext uri="{FF2B5EF4-FFF2-40B4-BE49-F238E27FC236}">
                  <a16:creationId xmlns:a16="http://schemas.microsoft.com/office/drawing/2014/main" id="{74D1A09C-139A-B683-B231-AB34D29F1507}"/>
                </a:ext>
              </a:extLst>
            </p:cNvPr>
            <p:cNvSpPr txBox="1"/>
            <p:nvPr/>
          </p:nvSpPr>
          <p:spPr>
            <a:xfrm>
              <a:off x="6949468" y="3864887"/>
              <a:ext cx="4828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B5074B30-0043-D5D7-720A-3F081AC54B97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15" name="TextBox 314">
              <a:extLst>
                <a:ext uri="{FF2B5EF4-FFF2-40B4-BE49-F238E27FC236}">
                  <a16:creationId xmlns:a16="http://schemas.microsoft.com/office/drawing/2014/main" id="{19B68962-7537-8EB7-110A-20E3A9BD148C}"/>
                </a:ext>
              </a:extLst>
            </p:cNvPr>
            <p:cNvSpPr txBox="1"/>
            <p:nvPr/>
          </p:nvSpPr>
          <p:spPr>
            <a:xfrm>
              <a:off x="6521527" y="4278273"/>
              <a:ext cx="14398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8C1740FD-6DF0-2362-A7CC-344597753BC3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92C040A4-82CA-CA91-14E0-53E7EE85988C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DC1A1436-4FC4-D6DA-3FFA-01AF5C04AC17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D73D34C-2AE8-ED2B-6A47-72ABDE15CBB5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E941D303-14A6-321C-155B-E11CBFA23865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7017B700-8BC3-EB32-775D-04E532122744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470F1D07-3AD2-FD74-4160-7BA217A69233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8A30822-8686-4FF8-2223-4B903DAFB8CA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36E2F93-BC3E-552B-8533-F7CE7DF27908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975EC0-4D70-3020-0ECE-D43297CBCA72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032A3836-1A47-906A-6972-FD372A5B0C36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BE4F3CE-9E5F-1EB9-5F40-A2440D2F404D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8" name="TextBox 327">
              <a:extLst>
                <a:ext uri="{FF2B5EF4-FFF2-40B4-BE49-F238E27FC236}">
                  <a16:creationId xmlns:a16="http://schemas.microsoft.com/office/drawing/2014/main" id="{22957A32-68A6-2335-7233-D9C74C992422}"/>
                </a:ext>
              </a:extLst>
            </p:cNvPr>
            <p:cNvSpPr txBox="1"/>
            <p:nvPr/>
          </p:nvSpPr>
          <p:spPr>
            <a:xfrm>
              <a:off x="6949468" y="4672892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329" name="TextBox 328">
              <a:extLst>
                <a:ext uri="{FF2B5EF4-FFF2-40B4-BE49-F238E27FC236}">
                  <a16:creationId xmlns:a16="http://schemas.microsoft.com/office/drawing/2014/main" id="{96733E58-1858-558E-D8B4-61FA1898004D}"/>
                </a:ext>
              </a:extLst>
            </p:cNvPr>
            <p:cNvSpPr txBox="1"/>
            <p:nvPr/>
          </p:nvSpPr>
          <p:spPr>
            <a:xfrm>
              <a:off x="6949468" y="4997145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330" name="TextBox 329">
              <a:extLst>
                <a:ext uri="{FF2B5EF4-FFF2-40B4-BE49-F238E27FC236}">
                  <a16:creationId xmlns:a16="http://schemas.microsoft.com/office/drawing/2014/main" id="{D794C6A9-82D6-3A4E-C681-AA5F017E2249}"/>
                </a:ext>
              </a:extLst>
            </p:cNvPr>
            <p:cNvSpPr txBox="1"/>
            <p:nvPr/>
          </p:nvSpPr>
          <p:spPr>
            <a:xfrm>
              <a:off x="6949468" y="5321398"/>
              <a:ext cx="8435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331" name="TextBox 330">
              <a:extLst>
                <a:ext uri="{FF2B5EF4-FFF2-40B4-BE49-F238E27FC236}">
                  <a16:creationId xmlns:a16="http://schemas.microsoft.com/office/drawing/2014/main" id="{12F00BC3-98FE-362A-5E2F-28B56A00E758}"/>
                </a:ext>
              </a:extLst>
            </p:cNvPr>
            <p:cNvSpPr txBox="1"/>
            <p:nvPr/>
          </p:nvSpPr>
          <p:spPr>
            <a:xfrm>
              <a:off x="6949468" y="5645651"/>
              <a:ext cx="11320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332" name="TextBox 331">
              <a:extLst>
                <a:ext uri="{FF2B5EF4-FFF2-40B4-BE49-F238E27FC236}">
                  <a16:creationId xmlns:a16="http://schemas.microsoft.com/office/drawing/2014/main" id="{D0E87FC0-9E3E-5E15-DF3A-28AC55C57AC5}"/>
                </a:ext>
              </a:extLst>
            </p:cNvPr>
            <p:cNvSpPr txBox="1"/>
            <p:nvPr/>
          </p:nvSpPr>
          <p:spPr>
            <a:xfrm>
              <a:off x="6949468" y="5969903"/>
              <a:ext cx="1447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333" name="TextBox 332">
              <a:extLst>
                <a:ext uri="{FF2B5EF4-FFF2-40B4-BE49-F238E27FC236}">
                  <a16:creationId xmlns:a16="http://schemas.microsoft.com/office/drawing/2014/main" id="{77598D11-7774-7B97-621E-EDA6ACE065F7}"/>
                </a:ext>
              </a:extLst>
            </p:cNvPr>
            <p:cNvSpPr txBox="1"/>
            <p:nvPr/>
          </p:nvSpPr>
          <p:spPr>
            <a:xfrm>
              <a:off x="6949468" y="6294157"/>
              <a:ext cx="111921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grpSp>
        <p:nvGrpSpPr>
          <p:cNvPr id="334" name="Group 333">
            <a:extLst>
              <a:ext uri="{FF2B5EF4-FFF2-40B4-BE49-F238E27FC236}">
                <a16:creationId xmlns:a16="http://schemas.microsoft.com/office/drawing/2014/main" id="{89E4CBE1-A2DC-6E6C-9BF6-56FE6C002AA3}"/>
              </a:ext>
            </a:extLst>
          </p:cNvPr>
          <p:cNvGrpSpPr/>
          <p:nvPr/>
        </p:nvGrpSpPr>
        <p:grpSpPr>
          <a:xfrm>
            <a:off x="3627392" y="202112"/>
            <a:ext cx="422564" cy="598485"/>
            <a:chOff x="6364924" y="-33158"/>
            <a:chExt cx="553696" cy="499537"/>
          </a:xfrm>
        </p:grpSpPr>
        <p:sp>
          <p:nvSpPr>
            <p:cNvPr id="335" name="TextBox 334">
              <a:extLst>
                <a:ext uri="{FF2B5EF4-FFF2-40B4-BE49-F238E27FC236}">
                  <a16:creationId xmlns:a16="http://schemas.microsoft.com/office/drawing/2014/main" id="{C211D262-6842-784B-257A-A680F262F119}"/>
                </a:ext>
              </a:extLst>
            </p:cNvPr>
            <p:cNvSpPr txBox="1"/>
            <p:nvPr/>
          </p:nvSpPr>
          <p:spPr>
            <a:xfrm rot="16200000">
              <a:off x="6232828" y="159513"/>
              <a:ext cx="433469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336" name="TextBox 335">
              <a:extLst>
                <a:ext uri="{FF2B5EF4-FFF2-40B4-BE49-F238E27FC236}">
                  <a16:creationId xmlns:a16="http://schemas.microsoft.com/office/drawing/2014/main" id="{EF8B5710-B046-E952-E92F-DB9C51FA62D5}"/>
                </a:ext>
              </a:extLst>
            </p:cNvPr>
            <p:cNvSpPr txBox="1"/>
            <p:nvPr/>
          </p:nvSpPr>
          <p:spPr>
            <a:xfrm rot="16200000">
              <a:off x="6300123" y="129376"/>
              <a:ext cx="493572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337" name="TextBox 336">
              <a:extLst>
                <a:ext uri="{FF2B5EF4-FFF2-40B4-BE49-F238E27FC236}">
                  <a16:creationId xmlns:a16="http://schemas.microsoft.com/office/drawing/2014/main" id="{A873300E-57C7-7DA7-87AB-DC7ABACCDC38}"/>
                </a:ext>
              </a:extLst>
            </p:cNvPr>
            <p:cNvSpPr txBox="1"/>
            <p:nvPr/>
          </p:nvSpPr>
          <p:spPr>
            <a:xfrm rot="16200000">
              <a:off x="6397493" y="129547"/>
              <a:ext cx="493572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338" name="TextBox 337">
              <a:extLst>
                <a:ext uri="{FF2B5EF4-FFF2-40B4-BE49-F238E27FC236}">
                  <a16:creationId xmlns:a16="http://schemas.microsoft.com/office/drawing/2014/main" id="{1E8EAEAE-E2A2-56C0-64C3-FF71BB6AE017}"/>
                </a:ext>
              </a:extLst>
            </p:cNvPr>
            <p:cNvSpPr txBox="1"/>
            <p:nvPr/>
          </p:nvSpPr>
          <p:spPr>
            <a:xfrm rot="16200000">
              <a:off x="6489826" y="128989"/>
              <a:ext cx="493572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339" name="TextBox 338">
              <a:extLst>
                <a:ext uri="{FF2B5EF4-FFF2-40B4-BE49-F238E27FC236}">
                  <a16:creationId xmlns:a16="http://schemas.microsoft.com/office/drawing/2014/main" id="{BD203311-B6D6-07E2-841D-48100BFA2B6C}"/>
                </a:ext>
              </a:extLst>
            </p:cNvPr>
            <p:cNvSpPr txBox="1"/>
            <p:nvPr/>
          </p:nvSpPr>
          <p:spPr>
            <a:xfrm rot="16200000">
              <a:off x="6587196" y="134954"/>
              <a:ext cx="493572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grpSp>
        <p:nvGrpSpPr>
          <p:cNvPr id="340" name="Group 339">
            <a:extLst>
              <a:ext uri="{FF2B5EF4-FFF2-40B4-BE49-F238E27FC236}">
                <a16:creationId xmlns:a16="http://schemas.microsoft.com/office/drawing/2014/main" id="{E84FBD3B-9D70-1482-C2AF-5ADAADDCF903}"/>
              </a:ext>
            </a:extLst>
          </p:cNvPr>
          <p:cNvGrpSpPr/>
          <p:nvPr/>
        </p:nvGrpSpPr>
        <p:grpSpPr>
          <a:xfrm>
            <a:off x="9203296" y="210273"/>
            <a:ext cx="422564" cy="598485"/>
            <a:chOff x="6364924" y="-33158"/>
            <a:chExt cx="553696" cy="499537"/>
          </a:xfrm>
        </p:grpSpPr>
        <p:sp>
          <p:nvSpPr>
            <p:cNvPr id="341" name="TextBox 340">
              <a:extLst>
                <a:ext uri="{FF2B5EF4-FFF2-40B4-BE49-F238E27FC236}">
                  <a16:creationId xmlns:a16="http://schemas.microsoft.com/office/drawing/2014/main" id="{10FECC34-11A9-C08B-C5EB-025E7CB527E7}"/>
                </a:ext>
              </a:extLst>
            </p:cNvPr>
            <p:cNvSpPr txBox="1"/>
            <p:nvPr/>
          </p:nvSpPr>
          <p:spPr>
            <a:xfrm rot="16200000">
              <a:off x="6232828" y="159513"/>
              <a:ext cx="433469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342" name="TextBox 341">
              <a:extLst>
                <a:ext uri="{FF2B5EF4-FFF2-40B4-BE49-F238E27FC236}">
                  <a16:creationId xmlns:a16="http://schemas.microsoft.com/office/drawing/2014/main" id="{1A215446-DA0C-B24D-4375-63E40FF963BD}"/>
                </a:ext>
              </a:extLst>
            </p:cNvPr>
            <p:cNvSpPr txBox="1"/>
            <p:nvPr/>
          </p:nvSpPr>
          <p:spPr>
            <a:xfrm rot="16200000">
              <a:off x="6300123" y="129376"/>
              <a:ext cx="493572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343" name="TextBox 342">
              <a:extLst>
                <a:ext uri="{FF2B5EF4-FFF2-40B4-BE49-F238E27FC236}">
                  <a16:creationId xmlns:a16="http://schemas.microsoft.com/office/drawing/2014/main" id="{1A790429-363D-34C7-40F6-598AAD279173}"/>
                </a:ext>
              </a:extLst>
            </p:cNvPr>
            <p:cNvSpPr txBox="1"/>
            <p:nvPr/>
          </p:nvSpPr>
          <p:spPr>
            <a:xfrm rot="16200000">
              <a:off x="6397493" y="129547"/>
              <a:ext cx="493572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344" name="TextBox 343">
              <a:extLst>
                <a:ext uri="{FF2B5EF4-FFF2-40B4-BE49-F238E27FC236}">
                  <a16:creationId xmlns:a16="http://schemas.microsoft.com/office/drawing/2014/main" id="{F0BC2FE3-BABE-181C-94E6-9F159EDEA938}"/>
                </a:ext>
              </a:extLst>
            </p:cNvPr>
            <p:cNvSpPr txBox="1"/>
            <p:nvPr/>
          </p:nvSpPr>
          <p:spPr>
            <a:xfrm rot="16200000">
              <a:off x="6489826" y="128989"/>
              <a:ext cx="493572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345" name="TextBox 344">
              <a:extLst>
                <a:ext uri="{FF2B5EF4-FFF2-40B4-BE49-F238E27FC236}">
                  <a16:creationId xmlns:a16="http://schemas.microsoft.com/office/drawing/2014/main" id="{E617FDC4-8042-230F-E9B3-603C8F8AB845}"/>
                </a:ext>
              </a:extLst>
            </p:cNvPr>
            <p:cNvSpPr txBox="1"/>
            <p:nvPr/>
          </p:nvSpPr>
          <p:spPr>
            <a:xfrm rot="16200000">
              <a:off x="6587196" y="134954"/>
              <a:ext cx="493572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358" name="TextBox 357">
            <a:extLst>
              <a:ext uri="{FF2B5EF4-FFF2-40B4-BE49-F238E27FC236}">
                <a16:creationId xmlns:a16="http://schemas.microsoft.com/office/drawing/2014/main" id="{EE22814D-61BC-6CD4-28E9-1BAB4188DD37}"/>
              </a:ext>
            </a:extLst>
          </p:cNvPr>
          <p:cNvSpPr txBox="1"/>
          <p:nvPr/>
        </p:nvSpPr>
        <p:spPr>
          <a:xfrm rot="16200000">
            <a:off x="-1153834" y="892789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2F2290F5-D6E3-30D9-4650-A6D58BAC330C}"/>
              </a:ext>
            </a:extLst>
          </p:cNvPr>
          <p:cNvSpPr txBox="1"/>
          <p:nvPr/>
        </p:nvSpPr>
        <p:spPr>
          <a:xfrm rot="16200000">
            <a:off x="3851990" y="73921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62" name="Graphic 361">
            <a:extLst>
              <a:ext uri="{FF2B5EF4-FFF2-40B4-BE49-F238E27FC236}">
                <a16:creationId xmlns:a16="http://schemas.microsoft.com/office/drawing/2014/main" id="{A3729CD7-68A1-E477-FD25-8D7191E69608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5020009" y="534814"/>
            <a:ext cx="1444752" cy="6323186"/>
          </a:xfrm>
          <a:prstGeom prst="rect">
            <a:avLst/>
          </a:prstGeom>
        </p:spPr>
      </p:pic>
      <p:sp>
        <p:nvSpPr>
          <p:cNvPr id="15" name="Right Bracket 14">
            <a:extLst>
              <a:ext uri="{FF2B5EF4-FFF2-40B4-BE49-F238E27FC236}">
                <a16:creationId xmlns:a16="http://schemas.microsoft.com/office/drawing/2014/main" id="{0781A6EF-09DA-B611-7F66-17329A75B0D0}"/>
              </a:ext>
            </a:extLst>
          </p:cNvPr>
          <p:cNvSpPr/>
          <p:nvPr/>
        </p:nvSpPr>
        <p:spPr>
          <a:xfrm>
            <a:off x="6473102" y="2292078"/>
            <a:ext cx="45719" cy="733164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1B3B5EFB-50D4-F011-D069-328B43B421CF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7355428" y="2599576"/>
            <a:ext cx="2362627" cy="1200150"/>
          </a:xfrm>
          <a:prstGeom prst="rect">
            <a:avLst/>
          </a:prstGeom>
        </p:spPr>
      </p:pic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AAE61CB1-30FE-448C-1572-0ACFDA76F9C4}"/>
              </a:ext>
            </a:extLst>
          </p:cNvPr>
          <p:cNvCxnSpPr>
            <a:stCxn id="15" idx="2"/>
            <a:endCxn id="18" idx="1"/>
          </p:cNvCxnSpPr>
          <p:nvPr/>
        </p:nvCxnSpPr>
        <p:spPr>
          <a:xfrm rot="10800000" flipH="1" flipV="1">
            <a:off x="6518820" y="2658659"/>
            <a:ext cx="836607" cy="540991"/>
          </a:xfrm>
          <a:prstGeom prst="bentConnector3">
            <a:avLst>
              <a:gd name="adj1" fmla="val 5890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08451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3F5AB5C-BA9A-DFD7-8129-0D44A8D5AD69}"/>
              </a:ext>
            </a:extLst>
          </p:cNvPr>
          <p:cNvSpPr/>
          <p:nvPr/>
        </p:nvSpPr>
        <p:spPr>
          <a:xfrm>
            <a:off x="1766804" y="3170999"/>
            <a:ext cx="1325428" cy="50235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LECA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484E02C-DDB1-6FD9-D2FA-B39AD52E2561}"/>
              </a:ext>
            </a:extLst>
          </p:cNvPr>
          <p:cNvSpPr/>
          <p:nvPr/>
        </p:nvSpPr>
        <p:spPr>
          <a:xfrm>
            <a:off x="4034027" y="2266405"/>
            <a:ext cx="1466416" cy="502355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Archaeplastida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922787-C72E-B1FC-5299-17D01F2B43D2}"/>
              </a:ext>
            </a:extLst>
          </p:cNvPr>
          <p:cNvSpPr/>
          <p:nvPr/>
        </p:nvSpPr>
        <p:spPr>
          <a:xfrm>
            <a:off x="5911853" y="1077300"/>
            <a:ext cx="998112" cy="502355"/>
          </a:xfrm>
          <a:prstGeom prst="rect">
            <a:avLst/>
          </a:prstGeom>
          <a:solidFill>
            <a:srgbClr val="ED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Rhodophyta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AFB2D6-D26D-4B99-7538-F201EBC0D9A8}"/>
              </a:ext>
            </a:extLst>
          </p:cNvPr>
          <p:cNvSpPr/>
          <p:nvPr/>
        </p:nvSpPr>
        <p:spPr>
          <a:xfrm>
            <a:off x="5941998" y="2266524"/>
            <a:ext cx="1099722" cy="502355"/>
          </a:xfrm>
          <a:prstGeom prst="rect">
            <a:avLst/>
          </a:prstGeom>
          <a:solidFill>
            <a:srgbClr val="00AA4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Chlorophyta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2E72AC-40D6-21B3-30E7-230BC71D8A73}"/>
              </a:ext>
            </a:extLst>
          </p:cNvPr>
          <p:cNvSpPr/>
          <p:nvPr/>
        </p:nvSpPr>
        <p:spPr>
          <a:xfrm>
            <a:off x="7725877" y="2668644"/>
            <a:ext cx="998112" cy="502355"/>
          </a:xfrm>
          <a:prstGeom prst="rect">
            <a:avLst/>
          </a:prstGeom>
          <a:solidFill>
            <a:srgbClr val="005E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Streptophyta</a:t>
            </a:r>
            <a:endParaRPr lang="en-US" sz="1000" dirty="0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67C3F3D4-D049-30D6-6A8D-135112E0D5AC}"/>
              </a:ext>
            </a:extLst>
          </p:cNvPr>
          <p:cNvCxnSpPr>
            <a:cxnSpLocks/>
            <a:stCxn id="2" idx="6"/>
            <a:endCxn id="3" idx="2"/>
          </p:cNvCxnSpPr>
          <p:nvPr/>
        </p:nvCxnSpPr>
        <p:spPr>
          <a:xfrm flipV="1">
            <a:off x="3092232" y="2517583"/>
            <a:ext cx="941795" cy="904594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A8AC6323-9ED9-8CBE-CED1-B4FEBFC692B4}"/>
              </a:ext>
            </a:extLst>
          </p:cNvPr>
          <p:cNvCxnSpPr>
            <a:cxnSpLocks/>
            <a:stCxn id="2" idx="6"/>
            <a:endCxn id="9" idx="1"/>
          </p:cNvCxnSpPr>
          <p:nvPr/>
        </p:nvCxnSpPr>
        <p:spPr>
          <a:xfrm>
            <a:off x="3092232" y="3422177"/>
            <a:ext cx="888664" cy="1122441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D875159-40B0-AD3C-1384-896B5AFDDBA1}"/>
              </a:ext>
            </a:extLst>
          </p:cNvPr>
          <p:cNvSpPr/>
          <p:nvPr/>
        </p:nvSpPr>
        <p:spPr>
          <a:xfrm>
            <a:off x="3980896" y="4293440"/>
            <a:ext cx="3204733" cy="50235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Excavates,SAR,Opisthokonta,etc</a:t>
            </a:r>
            <a:endParaRPr lang="en-US" sz="1000" dirty="0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DD670AB5-80A9-AFE6-797A-B0A33FD565B5}"/>
              </a:ext>
            </a:extLst>
          </p:cNvPr>
          <p:cNvCxnSpPr>
            <a:cxnSpLocks/>
            <a:stCxn id="3" idx="6"/>
            <a:endCxn id="4" idx="1"/>
          </p:cNvCxnSpPr>
          <p:nvPr/>
        </p:nvCxnSpPr>
        <p:spPr>
          <a:xfrm flipV="1">
            <a:off x="5500443" y="1328478"/>
            <a:ext cx="411410" cy="1189105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A1F174E3-BB57-D7DC-1921-8FC3F355F8FC}"/>
              </a:ext>
            </a:extLst>
          </p:cNvPr>
          <p:cNvCxnSpPr>
            <a:cxnSpLocks/>
            <a:stCxn id="3" idx="6"/>
            <a:endCxn id="5" idx="1"/>
          </p:cNvCxnSpPr>
          <p:nvPr/>
        </p:nvCxnSpPr>
        <p:spPr>
          <a:xfrm>
            <a:off x="5500443" y="2517583"/>
            <a:ext cx="441555" cy="11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Arrow: Curved Up 12">
            <a:extLst>
              <a:ext uri="{FF2B5EF4-FFF2-40B4-BE49-F238E27FC236}">
                <a16:creationId xmlns:a16="http://schemas.microsoft.com/office/drawing/2014/main" id="{7E3288E7-8657-9AE3-E2D8-77804A3028FB}"/>
              </a:ext>
            </a:extLst>
          </p:cNvPr>
          <p:cNvSpPr/>
          <p:nvPr/>
        </p:nvSpPr>
        <p:spPr>
          <a:xfrm>
            <a:off x="3424359" y="2176769"/>
            <a:ext cx="717974" cy="309800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Plaque 13">
            <a:extLst>
              <a:ext uri="{FF2B5EF4-FFF2-40B4-BE49-F238E27FC236}">
                <a16:creationId xmlns:a16="http://schemas.microsoft.com/office/drawing/2014/main" id="{EFC80F16-8FAE-6884-4153-5AE2AF9176A6}"/>
              </a:ext>
            </a:extLst>
          </p:cNvPr>
          <p:cNvSpPr/>
          <p:nvPr/>
        </p:nvSpPr>
        <p:spPr>
          <a:xfrm>
            <a:off x="3652931" y="1822151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15" name="Plaque 14">
            <a:extLst>
              <a:ext uri="{FF2B5EF4-FFF2-40B4-BE49-F238E27FC236}">
                <a16:creationId xmlns:a16="http://schemas.microsoft.com/office/drawing/2014/main" id="{15E1FB14-A19F-4F9E-DB05-72A225F2349F}"/>
              </a:ext>
            </a:extLst>
          </p:cNvPr>
          <p:cNvSpPr/>
          <p:nvPr/>
        </p:nvSpPr>
        <p:spPr>
          <a:xfrm>
            <a:off x="2429518" y="3698239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16" name="Plaque 15">
            <a:extLst>
              <a:ext uri="{FF2B5EF4-FFF2-40B4-BE49-F238E27FC236}">
                <a16:creationId xmlns:a16="http://schemas.microsoft.com/office/drawing/2014/main" id="{8BCA1198-295A-C5D2-AD68-D73BAC782897}"/>
              </a:ext>
            </a:extLst>
          </p:cNvPr>
          <p:cNvSpPr/>
          <p:nvPr/>
        </p:nvSpPr>
        <p:spPr>
          <a:xfrm>
            <a:off x="1579512" y="3698239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17" name="Plaque 16">
            <a:extLst>
              <a:ext uri="{FF2B5EF4-FFF2-40B4-BE49-F238E27FC236}">
                <a16:creationId xmlns:a16="http://schemas.microsoft.com/office/drawing/2014/main" id="{4C4B5D79-4F6F-2983-654F-FA03CBDFA968}"/>
              </a:ext>
            </a:extLst>
          </p:cNvPr>
          <p:cNvSpPr/>
          <p:nvPr/>
        </p:nvSpPr>
        <p:spPr>
          <a:xfrm>
            <a:off x="4340555" y="2781516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18" name="Plaque 17">
            <a:extLst>
              <a:ext uri="{FF2B5EF4-FFF2-40B4-BE49-F238E27FC236}">
                <a16:creationId xmlns:a16="http://schemas.microsoft.com/office/drawing/2014/main" id="{A8AF7052-1FC2-27E0-A85F-A99AFD154C95}"/>
              </a:ext>
            </a:extLst>
          </p:cNvPr>
          <p:cNvSpPr/>
          <p:nvPr/>
        </p:nvSpPr>
        <p:spPr>
          <a:xfrm>
            <a:off x="4503642" y="4795795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19" name="Plaque 18">
            <a:extLst>
              <a:ext uri="{FF2B5EF4-FFF2-40B4-BE49-F238E27FC236}">
                <a16:creationId xmlns:a16="http://schemas.microsoft.com/office/drawing/2014/main" id="{AAD3C054-BF27-2BB8-37C3-731751559151}"/>
              </a:ext>
            </a:extLst>
          </p:cNvPr>
          <p:cNvSpPr/>
          <p:nvPr/>
        </p:nvSpPr>
        <p:spPr>
          <a:xfrm>
            <a:off x="5353648" y="4795795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22" name="Plaque 21">
            <a:extLst>
              <a:ext uri="{FF2B5EF4-FFF2-40B4-BE49-F238E27FC236}">
                <a16:creationId xmlns:a16="http://schemas.microsoft.com/office/drawing/2014/main" id="{F11FE434-3639-0E7B-3C60-1B3E3033D75A}"/>
              </a:ext>
            </a:extLst>
          </p:cNvPr>
          <p:cNvSpPr/>
          <p:nvPr/>
        </p:nvSpPr>
        <p:spPr>
          <a:xfrm>
            <a:off x="5969353" y="1579655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23" name="Plaque 22">
            <a:extLst>
              <a:ext uri="{FF2B5EF4-FFF2-40B4-BE49-F238E27FC236}">
                <a16:creationId xmlns:a16="http://schemas.microsoft.com/office/drawing/2014/main" id="{1AE4BBF8-2017-4CBD-E1E5-37DB6933B3D8}"/>
              </a:ext>
            </a:extLst>
          </p:cNvPr>
          <p:cNvSpPr/>
          <p:nvPr/>
        </p:nvSpPr>
        <p:spPr>
          <a:xfrm>
            <a:off x="6066856" y="2768760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F9A5C523-3050-6AB1-ECE6-A6A914B634D9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7041720" y="2517702"/>
            <a:ext cx="684157" cy="40212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Plaque 25">
            <a:extLst>
              <a:ext uri="{FF2B5EF4-FFF2-40B4-BE49-F238E27FC236}">
                <a16:creationId xmlns:a16="http://schemas.microsoft.com/office/drawing/2014/main" id="{BAEDA536-B6CA-000B-0803-96E7EB36B2E3}"/>
              </a:ext>
            </a:extLst>
          </p:cNvPr>
          <p:cNvSpPr/>
          <p:nvPr/>
        </p:nvSpPr>
        <p:spPr>
          <a:xfrm>
            <a:off x="7799930" y="3170999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</p:spTree>
    <p:extLst>
      <p:ext uri="{BB962C8B-B14F-4D97-AF65-F5344CB8AC3E}">
        <p14:creationId xmlns:p14="http://schemas.microsoft.com/office/powerpoint/2010/main" val="17843434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236" y="154765"/>
            <a:ext cx="7376156" cy="398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AFE890-24A5-2F5E-4511-C37E76DCB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02FB0D-83DE-FBEB-818A-7925A3342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B2E5C2-F171-788A-28BC-C42C184B1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7889B47-8EB1-EDBA-4C0C-09132BFDA3D4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1A7E87-8215-3280-E40D-9DDFA4393B15}"/>
              </a:ext>
            </a:extLst>
          </p:cNvPr>
          <p:cNvGrpSpPr/>
          <p:nvPr/>
        </p:nvGrpSpPr>
        <p:grpSpPr>
          <a:xfrm>
            <a:off x="5868388" y="1054346"/>
            <a:ext cx="6185357" cy="2683216"/>
            <a:chOff x="-22350" y="1291317"/>
            <a:chExt cx="12139087" cy="5317256"/>
          </a:xfrm>
        </p:grpSpPr>
        <p:sp>
          <p:nvSpPr>
            <p:cNvPr id="8" name="Google Shape;164;p3">
              <a:extLst>
                <a:ext uri="{FF2B5EF4-FFF2-40B4-BE49-F238E27FC236}">
                  <a16:creationId xmlns:a16="http://schemas.microsoft.com/office/drawing/2014/main" id="{7ACB8C81-06DA-C470-3DDE-1B149123ECEE}"/>
                </a:ext>
              </a:extLst>
            </p:cNvPr>
            <p:cNvSpPr/>
            <p:nvPr/>
          </p:nvSpPr>
          <p:spPr>
            <a:xfrm>
              <a:off x="1883746" y="3470492"/>
              <a:ext cx="1668300" cy="1182300"/>
            </a:xfrm>
            <a:prstGeom prst="rect">
              <a:avLst/>
            </a:prstGeom>
            <a:solidFill>
              <a:srgbClr val="FF99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BUSCO/HMMER/BLAST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9" name="Google Shape;165;p3">
              <a:extLst>
                <a:ext uri="{FF2B5EF4-FFF2-40B4-BE49-F238E27FC236}">
                  <a16:creationId xmlns:a16="http://schemas.microsoft.com/office/drawing/2014/main" id="{33FB6B0F-2B39-0A01-83D1-6E429C850F0D}"/>
                </a:ext>
              </a:extLst>
            </p:cNvPr>
            <p:cNvCxnSpPr>
              <a:cxnSpLocks/>
              <a:stCxn id="8" idx="3"/>
              <a:endCxn id="19" idx="2"/>
            </p:cNvCxnSpPr>
            <p:nvPr/>
          </p:nvCxnSpPr>
          <p:spPr>
            <a:xfrm flipV="1">
              <a:off x="3552045" y="4053767"/>
              <a:ext cx="728209" cy="787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10" name="Google Shape;167;p3">
              <a:extLst>
                <a:ext uri="{FF2B5EF4-FFF2-40B4-BE49-F238E27FC236}">
                  <a16:creationId xmlns:a16="http://schemas.microsoft.com/office/drawing/2014/main" id="{EEF09607-3BE5-0041-CCA6-EDEAC1A20E77}"/>
                </a:ext>
              </a:extLst>
            </p:cNvPr>
            <p:cNvSpPr/>
            <p:nvPr/>
          </p:nvSpPr>
          <p:spPr>
            <a:xfrm>
              <a:off x="4531547" y="1381990"/>
              <a:ext cx="1278000" cy="11955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MSA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" name="Google Shape;168;p3">
              <a:extLst>
                <a:ext uri="{FF2B5EF4-FFF2-40B4-BE49-F238E27FC236}">
                  <a16:creationId xmlns:a16="http://schemas.microsoft.com/office/drawing/2014/main" id="{66A320D7-547F-5FF7-E5CC-42FB46A38DA2}"/>
                </a:ext>
              </a:extLst>
            </p:cNvPr>
            <p:cNvSpPr/>
            <p:nvPr/>
          </p:nvSpPr>
          <p:spPr>
            <a:xfrm>
              <a:off x="7674219" y="1291317"/>
              <a:ext cx="1598400" cy="1195614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Phylogenetic Tree(s) 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2" name="Google Shape;169;p3">
              <a:extLst>
                <a:ext uri="{FF2B5EF4-FFF2-40B4-BE49-F238E27FC236}">
                  <a16:creationId xmlns:a16="http://schemas.microsoft.com/office/drawing/2014/main" id="{871006B6-467C-6E36-E3AF-33FF307A13E2}"/>
                </a:ext>
              </a:extLst>
            </p:cNvPr>
            <p:cNvCxnSpPr>
              <a:cxnSpLocks/>
              <a:stCxn id="10" idx="2"/>
              <a:endCxn id="19" idx="1"/>
            </p:cNvCxnSpPr>
            <p:nvPr/>
          </p:nvCxnSpPr>
          <p:spPr>
            <a:xfrm flipH="1">
              <a:off x="5086955" y="2577490"/>
              <a:ext cx="83593" cy="88507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3" name="Google Shape;170;p3">
              <a:extLst>
                <a:ext uri="{FF2B5EF4-FFF2-40B4-BE49-F238E27FC236}">
                  <a16:creationId xmlns:a16="http://schemas.microsoft.com/office/drawing/2014/main" id="{BDC09A5D-B019-4046-54D0-7E0514C0EDC4}"/>
                </a:ext>
              </a:extLst>
            </p:cNvPr>
            <p:cNvCxnSpPr>
              <a:stCxn id="11" idx="3"/>
              <a:endCxn id="17" idx="1"/>
            </p:cNvCxnSpPr>
            <p:nvPr/>
          </p:nvCxnSpPr>
          <p:spPr>
            <a:xfrm>
              <a:off x="9272619" y="1889124"/>
              <a:ext cx="558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4" name="Google Shape;172;p3">
              <a:extLst>
                <a:ext uri="{FF2B5EF4-FFF2-40B4-BE49-F238E27FC236}">
                  <a16:creationId xmlns:a16="http://schemas.microsoft.com/office/drawing/2014/main" id="{8B35A834-1B30-12BC-80EC-4817A58ABA15}"/>
                </a:ext>
              </a:extLst>
            </p:cNvPr>
            <p:cNvCxnSpPr>
              <a:endCxn id="15" idx="0"/>
            </p:cNvCxnSpPr>
            <p:nvPr/>
          </p:nvCxnSpPr>
          <p:spPr>
            <a:xfrm>
              <a:off x="5086953" y="4677173"/>
              <a:ext cx="0" cy="709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15" name="Google Shape;173;p3">
              <a:extLst>
                <a:ext uri="{FF2B5EF4-FFF2-40B4-BE49-F238E27FC236}">
                  <a16:creationId xmlns:a16="http://schemas.microsoft.com/office/drawing/2014/main" id="{6C5ADE4A-531E-D9C5-B40C-665ABE038687}"/>
                </a:ext>
              </a:extLst>
            </p:cNvPr>
            <p:cNvSpPr/>
            <p:nvPr/>
          </p:nvSpPr>
          <p:spPr>
            <a:xfrm>
              <a:off x="4186954" y="5386674"/>
              <a:ext cx="1800000" cy="1221899"/>
            </a:xfrm>
            <a:prstGeom prst="rect">
              <a:avLst/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SRA/</a:t>
              </a: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DIAMOND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7" name="Google Shape;171;p3">
              <a:extLst>
                <a:ext uri="{FF2B5EF4-FFF2-40B4-BE49-F238E27FC236}">
                  <a16:creationId xmlns:a16="http://schemas.microsoft.com/office/drawing/2014/main" id="{8278E7E1-351B-D13B-D2B9-12462140742F}"/>
                </a:ext>
              </a:extLst>
            </p:cNvPr>
            <p:cNvSpPr/>
            <p:nvPr/>
          </p:nvSpPr>
          <p:spPr>
            <a:xfrm>
              <a:off x="9830756" y="1343942"/>
              <a:ext cx="2285981" cy="1090368"/>
            </a:xfrm>
            <a:prstGeom prst="flowChartTerminator">
              <a:avLst/>
            </a:prstGeom>
            <a:solidFill>
              <a:srgbClr val="FF00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3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Final Images,</a:t>
              </a:r>
              <a:endParaRPr sz="600" dirty="0"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Pattern Loss Detection</a:t>
              </a:r>
              <a:endParaRPr sz="600" dirty="0"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74;p3">
              <a:extLst>
                <a:ext uri="{FF2B5EF4-FFF2-40B4-BE49-F238E27FC236}">
                  <a16:creationId xmlns:a16="http://schemas.microsoft.com/office/drawing/2014/main" id="{5A951510-3099-59E3-4D16-5E4E6B7F9032}"/>
                </a:ext>
              </a:extLst>
            </p:cNvPr>
            <p:cNvSpPr/>
            <p:nvPr/>
          </p:nvSpPr>
          <p:spPr>
            <a:xfrm>
              <a:off x="-22350" y="3062724"/>
              <a:ext cx="1484700" cy="1982100"/>
            </a:xfrm>
            <a:prstGeom prst="can">
              <a:avLst>
                <a:gd name="adj" fmla="val 25000"/>
              </a:avLst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Genome information from NCBI/JGI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9" name="Google Shape;166;p3">
              <a:extLst>
                <a:ext uri="{FF2B5EF4-FFF2-40B4-BE49-F238E27FC236}">
                  <a16:creationId xmlns:a16="http://schemas.microsoft.com/office/drawing/2014/main" id="{75712C19-FC0A-7B6E-76A8-16889B4C3B39}"/>
                </a:ext>
              </a:extLst>
            </p:cNvPr>
            <p:cNvSpPr/>
            <p:nvPr/>
          </p:nvSpPr>
          <p:spPr>
            <a:xfrm>
              <a:off x="4078578" y="3462567"/>
              <a:ext cx="2016752" cy="1182401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Combined </a:t>
              </a:r>
              <a:r>
                <a:rPr lang="en-US" sz="600" dirty="0" err="1">
                  <a:latin typeface="Times New Roman"/>
                  <a:ea typeface="Times New Roman"/>
                  <a:cs typeface="Times New Roman"/>
                  <a:sym typeface="Times New Roman"/>
                </a:rPr>
                <a:t>Dataframes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20" name="Google Shape;175;p3">
              <a:extLst>
                <a:ext uri="{FF2B5EF4-FFF2-40B4-BE49-F238E27FC236}">
                  <a16:creationId xmlns:a16="http://schemas.microsoft.com/office/drawing/2014/main" id="{6575A06B-5E4B-8C76-162C-50FDF0AB8C9B}"/>
                </a:ext>
              </a:extLst>
            </p:cNvPr>
            <p:cNvCxnSpPr>
              <a:cxnSpLocks/>
              <a:stCxn id="19" idx="5"/>
              <a:endCxn id="11" idx="1"/>
            </p:cNvCxnSpPr>
            <p:nvPr/>
          </p:nvCxnSpPr>
          <p:spPr>
            <a:xfrm flipV="1">
              <a:off x="5893654" y="1889124"/>
              <a:ext cx="1780565" cy="2164643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1" name="Google Shape;176;p3">
              <a:extLst>
                <a:ext uri="{FF2B5EF4-FFF2-40B4-BE49-F238E27FC236}">
                  <a16:creationId xmlns:a16="http://schemas.microsoft.com/office/drawing/2014/main" id="{E087582B-F8AF-445F-E3B4-1D935086CC1E}"/>
                </a:ext>
              </a:extLst>
            </p:cNvPr>
            <p:cNvCxnSpPr/>
            <p:nvPr/>
          </p:nvCxnSpPr>
          <p:spPr>
            <a:xfrm rot="10800000" flipH="1">
              <a:off x="5114251" y="2548817"/>
              <a:ext cx="37500" cy="897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2" name="Google Shape;177;p3">
              <a:extLst>
                <a:ext uri="{FF2B5EF4-FFF2-40B4-BE49-F238E27FC236}">
                  <a16:creationId xmlns:a16="http://schemas.microsoft.com/office/drawing/2014/main" id="{B5716E83-5FB0-6249-4B6C-E3F25B2EAADA}"/>
                </a:ext>
              </a:extLst>
            </p:cNvPr>
            <p:cNvCxnSpPr>
              <a:cxnSpLocks/>
              <a:stCxn id="15" idx="0"/>
              <a:endCxn id="19" idx="4"/>
            </p:cNvCxnSpPr>
            <p:nvPr/>
          </p:nvCxnSpPr>
          <p:spPr>
            <a:xfrm flipV="1">
              <a:off x="5086955" y="4644967"/>
              <a:ext cx="0" cy="741706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3" name="Google Shape;178;p3">
              <a:extLst>
                <a:ext uri="{FF2B5EF4-FFF2-40B4-BE49-F238E27FC236}">
                  <a16:creationId xmlns:a16="http://schemas.microsoft.com/office/drawing/2014/main" id="{83CA88EC-0A80-664C-B4AF-D1B6C2815703}"/>
                </a:ext>
              </a:extLst>
            </p:cNvPr>
            <p:cNvCxnSpPr>
              <a:stCxn id="24" idx="5"/>
              <a:endCxn id="17" idx="2"/>
            </p:cNvCxnSpPr>
            <p:nvPr/>
          </p:nvCxnSpPr>
          <p:spPr>
            <a:xfrm rot="10800000" flipH="1">
              <a:off x="9536640" y="2434450"/>
              <a:ext cx="1437000" cy="1627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" name="Google Shape;179;p3">
              <a:extLst>
                <a:ext uri="{FF2B5EF4-FFF2-40B4-BE49-F238E27FC236}">
                  <a16:creationId xmlns:a16="http://schemas.microsoft.com/office/drawing/2014/main" id="{F7534777-635B-59AA-3B5C-E5D76E83FA5C}"/>
                </a:ext>
              </a:extLst>
            </p:cNvPr>
            <p:cNvSpPr/>
            <p:nvPr/>
          </p:nvSpPr>
          <p:spPr>
            <a:xfrm>
              <a:off x="6889875" y="3463850"/>
              <a:ext cx="2940850" cy="11956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Graphs/</a:t>
              </a: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Plots/Tables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25" name="Google Shape;180;p3">
              <a:extLst>
                <a:ext uri="{FF2B5EF4-FFF2-40B4-BE49-F238E27FC236}">
                  <a16:creationId xmlns:a16="http://schemas.microsoft.com/office/drawing/2014/main" id="{564C1DA7-F124-93E4-A3A2-92CE7DC2CCC7}"/>
                </a:ext>
              </a:extLst>
            </p:cNvPr>
            <p:cNvCxnSpPr>
              <a:cxnSpLocks/>
              <a:stCxn id="19" idx="5"/>
              <a:endCxn id="24" idx="2"/>
            </p:cNvCxnSpPr>
            <p:nvPr/>
          </p:nvCxnSpPr>
          <p:spPr>
            <a:xfrm>
              <a:off x="5893654" y="4053767"/>
              <a:ext cx="1290306" cy="788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6" name="Google Shape;181;p3">
              <a:extLst>
                <a:ext uri="{FF2B5EF4-FFF2-40B4-BE49-F238E27FC236}">
                  <a16:creationId xmlns:a16="http://schemas.microsoft.com/office/drawing/2014/main" id="{902FA090-6637-6DED-F33A-AC13BDB9DD0C}"/>
                </a:ext>
              </a:extLst>
            </p:cNvPr>
            <p:cNvSpPr/>
            <p:nvPr/>
          </p:nvSpPr>
          <p:spPr>
            <a:xfrm>
              <a:off x="10224544" y="3471092"/>
              <a:ext cx="1892193" cy="1198567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Trophic Strategy from literature 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27" name="Google Shape;182;p3">
              <a:extLst>
                <a:ext uri="{FF2B5EF4-FFF2-40B4-BE49-F238E27FC236}">
                  <a16:creationId xmlns:a16="http://schemas.microsoft.com/office/drawing/2014/main" id="{32ED1D04-D3A0-8955-4DA0-DFB1E8916DBE}"/>
                </a:ext>
              </a:extLst>
            </p:cNvPr>
            <p:cNvCxnSpPr>
              <a:endCxn id="17" idx="2"/>
            </p:cNvCxnSpPr>
            <p:nvPr/>
          </p:nvCxnSpPr>
          <p:spPr>
            <a:xfrm rot="10800000">
              <a:off x="10973745" y="2434311"/>
              <a:ext cx="339599" cy="1028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8" name="Google Shape;183;p3">
              <a:extLst>
                <a:ext uri="{FF2B5EF4-FFF2-40B4-BE49-F238E27FC236}">
                  <a16:creationId xmlns:a16="http://schemas.microsoft.com/office/drawing/2014/main" id="{6884A0D5-815C-A260-9857-515356700050}"/>
                </a:ext>
              </a:extLst>
            </p:cNvPr>
            <p:cNvCxnSpPr>
              <a:stCxn id="24" idx="1"/>
              <a:endCxn id="11" idx="2"/>
            </p:cNvCxnSpPr>
            <p:nvPr/>
          </p:nvCxnSpPr>
          <p:spPr>
            <a:xfrm rot="10800000" flipH="1">
              <a:off x="8360300" y="2441750"/>
              <a:ext cx="2100" cy="102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9" name="Google Shape;184;p3">
              <a:extLst>
                <a:ext uri="{FF2B5EF4-FFF2-40B4-BE49-F238E27FC236}">
                  <a16:creationId xmlns:a16="http://schemas.microsoft.com/office/drawing/2014/main" id="{BDE77E7C-6321-F670-E041-75C4BA3C8C9D}"/>
                </a:ext>
              </a:extLst>
            </p:cNvPr>
            <p:cNvCxnSpPr>
              <a:stCxn id="11" idx="2"/>
              <a:endCxn id="24" idx="1"/>
            </p:cNvCxnSpPr>
            <p:nvPr/>
          </p:nvCxnSpPr>
          <p:spPr>
            <a:xfrm flipH="1">
              <a:off x="8360171" y="2441653"/>
              <a:ext cx="2100" cy="102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0" name="Google Shape;185;p3">
              <a:extLst>
                <a:ext uri="{FF2B5EF4-FFF2-40B4-BE49-F238E27FC236}">
                  <a16:creationId xmlns:a16="http://schemas.microsoft.com/office/drawing/2014/main" id="{0AC7B225-722C-90E3-61FF-AA3A4B08F3FF}"/>
                </a:ext>
              </a:extLst>
            </p:cNvPr>
            <p:cNvCxnSpPr>
              <a:stCxn id="8" idx="3"/>
              <a:endCxn id="10" idx="1"/>
            </p:cNvCxnSpPr>
            <p:nvPr/>
          </p:nvCxnSpPr>
          <p:spPr>
            <a:xfrm flipV="1">
              <a:off x="3552045" y="1979740"/>
              <a:ext cx="979502" cy="2081902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1" name="Google Shape;186;p3">
              <a:extLst>
                <a:ext uri="{FF2B5EF4-FFF2-40B4-BE49-F238E27FC236}">
                  <a16:creationId xmlns:a16="http://schemas.microsoft.com/office/drawing/2014/main" id="{9EED5F55-E2EA-8601-BE91-F701AE6E1D23}"/>
                </a:ext>
              </a:extLst>
            </p:cNvPr>
            <p:cNvCxnSpPr>
              <a:stCxn id="18" idx="4"/>
              <a:endCxn id="8" idx="1"/>
            </p:cNvCxnSpPr>
            <p:nvPr/>
          </p:nvCxnSpPr>
          <p:spPr>
            <a:xfrm>
              <a:off x="1462350" y="4053774"/>
              <a:ext cx="421500" cy="7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" name="Google Shape;187;p3">
              <a:extLst>
                <a:ext uri="{FF2B5EF4-FFF2-40B4-BE49-F238E27FC236}">
                  <a16:creationId xmlns:a16="http://schemas.microsoft.com/office/drawing/2014/main" id="{1FF726DF-5250-1EB4-DD72-742058854728}"/>
                </a:ext>
              </a:extLst>
            </p:cNvPr>
            <p:cNvCxnSpPr>
              <a:stCxn id="18" idx="3"/>
              <a:endCxn id="15" idx="1"/>
            </p:cNvCxnSpPr>
            <p:nvPr/>
          </p:nvCxnSpPr>
          <p:spPr>
            <a:xfrm>
              <a:off x="720001" y="5044825"/>
              <a:ext cx="3466953" cy="952798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712328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6" name="Picture 5" descr="A diagram of a workflow&#10;&#10;Description automatically generated">
            <a:extLst>
              <a:ext uri="{FF2B5EF4-FFF2-40B4-BE49-F238E27FC236}">
                <a16:creationId xmlns:a16="http://schemas.microsoft.com/office/drawing/2014/main" id="{C15523B4-0691-ECCE-2EFF-D40675D47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9666" y="744150"/>
            <a:ext cx="7042334" cy="396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0584CB-3CF5-2DA3-0B37-55E45D3A55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C93E1B1-BEAC-04A7-C079-40E0706F4D19}"/>
              </a:ext>
            </a:extLst>
          </p:cNvPr>
          <p:cNvGrpSpPr/>
          <p:nvPr/>
        </p:nvGrpSpPr>
        <p:grpSpPr>
          <a:xfrm>
            <a:off x="397851" y="595967"/>
            <a:ext cx="11525730" cy="330253"/>
            <a:chOff x="126380" y="676505"/>
            <a:chExt cx="12065621" cy="6616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53247B-0B4B-429E-7902-5640464A2A96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C45286F-1B37-3D97-0271-6E9AD3468062}"/>
                </a:ext>
              </a:extLst>
            </p:cNvPr>
            <p:cNvGrpSpPr/>
            <p:nvPr/>
          </p:nvGrpSpPr>
          <p:grpSpPr>
            <a:xfrm>
              <a:off x="2289717" y="676505"/>
              <a:ext cx="9902284" cy="661641"/>
              <a:chOff x="2289717" y="676505"/>
              <a:chExt cx="9902284" cy="6616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472A7CD-1605-8578-3CCF-9BA59B6DD85F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52D605BE-924B-236B-1221-2A845F7CAE98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9DD3276-4AF2-BE7B-E771-F4F9DB495DFA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91DA620-2A21-2EED-73CC-1867494322F3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0E06627-5F65-687A-85F8-A2824E10A5B9}"/>
              </a:ext>
            </a:extLst>
          </p:cNvPr>
          <p:cNvGrpSpPr/>
          <p:nvPr/>
        </p:nvGrpSpPr>
        <p:grpSpPr>
          <a:xfrm>
            <a:off x="443813" y="3688250"/>
            <a:ext cx="11658932" cy="32918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91500ED-C457-42A2-7E59-584437CDED5E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7BD395A-D662-F8A9-9150-54D97869CBA0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651EDA-EC71-B488-D9B2-C22C19425010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B6A32C3-11CF-A0C6-90E7-79D99EE1082E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5BE668B-CEC5-30A5-3A3B-D9C4A46B5727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92E0935D-8657-49CE-FD2C-6AB95E9B54B7}"/>
              </a:ext>
            </a:extLst>
          </p:cNvPr>
          <p:cNvSpPr txBox="1"/>
          <p:nvPr/>
        </p:nvSpPr>
        <p:spPr>
          <a:xfrm>
            <a:off x="345815" y="55586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689E739-46A1-06BA-9299-97075AC53E75}"/>
              </a:ext>
            </a:extLst>
          </p:cNvPr>
          <p:cNvSpPr txBox="1"/>
          <p:nvPr/>
        </p:nvSpPr>
        <p:spPr>
          <a:xfrm>
            <a:off x="11543978" y="55586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770B4F-130A-408B-B69A-D011E9BA58AB}"/>
              </a:ext>
            </a:extLst>
          </p:cNvPr>
          <p:cNvSpPr txBox="1"/>
          <p:nvPr/>
        </p:nvSpPr>
        <p:spPr>
          <a:xfrm>
            <a:off x="345815" y="3631953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B1E797B-A48A-F398-FA05-F40EB043AC73}"/>
              </a:ext>
            </a:extLst>
          </p:cNvPr>
          <p:cNvSpPr txBox="1"/>
          <p:nvPr/>
        </p:nvSpPr>
        <p:spPr>
          <a:xfrm>
            <a:off x="11673262" y="3632368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DB7854B-EB07-F15E-9F96-55EA54DE0ACF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E7AC0DD4-D8FD-E0DD-057A-EBAF4E3BF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" y="1766342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55FFC9D5-E553-B02C-FBC5-4FFA18A0B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D62C6920-8682-A182-7086-432634B9A5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650300DF-3395-6EF8-0A9D-B3835FE0AB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7321CDC5-8DE7-E5A6-13DD-A5F26541D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E4F298E9-3583-EC55-45E3-2E302E1AE5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13" y="4442453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FC7A037E-7DFD-69CB-C5A7-84ECC30554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768285" y="4442453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17CDC21D-ECE6-0921-D726-551EB17EFFD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4442453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9315049-775D-FE15-E8B2-D85C0CC40FC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472992" y="4442453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7B8B14A-A009-D040-206A-04017173B82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489941" y="4411444"/>
            <a:ext cx="1686240" cy="141732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A9257691-5417-1ADF-35B4-AF63862DDF86}"/>
              </a:ext>
            </a:extLst>
          </p:cNvPr>
          <p:cNvSpPr/>
          <p:nvPr/>
        </p:nvSpPr>
        <p:spPr>
          <a:xfrm rot="10800000">
            <a:off x="11524895" y="1804329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1FE49F34-811C-0754-DF9A-B860C6B41969}"/>
              </a:ext>
            </a:extLst>
          </p:cNvPr>
          <p:cNvSpPr/>
          <p:nvPr/>
        </p:nvSpPr>
        <p:spPr>
          <a:xfrm rot="10800000">
            <a:off x="11524895" y="1931737"/>
            <a:ext cx="108338" cy="59724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1C39E5F0-DEC7-84DD-4F7B-41341085AAD7}"/>
              </a:ext>
            </a:extLst>
          </p:cNvPr>
          <p:cNvSpPr/>
          <p:nvPr/>
        </p:nvSpPr>
        <p:spPr>
          <a:xfrm rot="10800000">
            <a:off x="11524895" y="2566738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31C03860-266E-A76B-D267-F01308873714}"/>
              </a:ext>
            </a:extLst>
          </p:cNvPr>
          <p:cNvSpPr/>
          <p:nvPr/>
        </p:nvSpPr>
        <p:spPr>
          <a:xfrm rot="10800000">
            <a:off x="11524895" y="2699165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9ED869-427C-C820-BDA5-2C5EB37645E0}"/>
              </a:ext>
            </a:extLst>
          </p:cNvPr>
          <p:cNvSpPr txBox="1"/>
          <p:nvPr/>
        </p:nvSpPr>
        <p:spPr>
          <a:xfrm>
            <a:off x="11563325" y="173956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5DC98D-867D-A2B1-E642-B84413A73EB7}"/>
              </a:ext>
            </a:extLst>
          </p:cNvPr>
          <p:cNvSpPr txBox="1"/>
          <p:nvPr/>
        </p:nvSpPr>
        <p:spPr>
          <a:xfrm>
            <a:off x="11560348" y="21250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04410E-C41C-2148-184E-AB22D8EF0F49}"/>
              </a:ext>
            </a:extLst>
          </p:cNvPr>
          <p:cNvSpPr txBox="1"/>
          <p:nvPr/>
        </p:nvSpPr>
        <p:spPr>
          <a:xfrm>
            <a:off x="11551388" y="249856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347A48-DCD0-32A1-5133-42857AADE317}"/>
              </a:ext>
            </a:extLst>
          </p:cNvPr>
          <p:cNvSpPr txBox="1"/>
          <p:nvPr/>
        </p:nvSpPr>
        <p:spPr>
          <a:xfrm>
            <a:off x="11548408" y="263901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Low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A8B1BBA8-4017-33A7-F9BE-11E1424C31B2}"/>
              </a:ext>
            </a:extLst>
          </p:cNvPr>
          <p:cNvSpPr/>
          <p:nvPr/>
        </p:nvSpPr>
        <p:spPr>
          <a:xfrm rot="10800000">
            <a:off x="10185985" y="4471318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8DDE0809-52B9-12B7-9623-C2B2538DD1CB}"/>
              </a:ext>
            </a:extLst>
          </p:cNvPr>
          <p:cNvSpPr/>
          <p:nvPr/>
        </p:nvSpPr>
        <p:spPr>
          <a:xfrm rot="10800000">
            <a:off x="10176180" y="5388646"/>
            <a:ext cx="127949" cy="8067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A04349B3-8E13-D5B6-F3EC-807BF08321A6}"/>
              </a:ext>
            </a:extLst>
          </p:cNvPr>
          <p:cNvSpPr/>
          <p:nvPr/>
        </p:nvSpPr>
        <p:spPr>
          <a:xfrm rot="10800000">
            <a:off x="10185985" y="4620839"/>
            <a:ext cx="108338" cy="74758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E095262-E29E-4A9A-C93D-16B893181568}"/>
              </a:ext>
            </a:extLst>
          </p:cNvPr>
          <p:cNvSpPr txBox="1"/>
          <p:nvPr/>
        </p:nvSpPr>
        <p:spPr>
          <a:xfrm>
            <a:off x="10228625" y="531331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77FC97-302A-C325-6BE7-52D9D0C8B400}"/>
              </a:ext>
            </a:extLst>
          </p:cNvPr>
          <p:cNvSpPr txBox="1"/>
          <p:nvPr/>
        </p:nvSpPr>
        <p:spPr>
          <a:xfrm>
            <a:off x="10228897" y="491624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2E9F7D-F8B0-BFB3-64F5-3014126215E8}"/>
              </a:ext>
            </a:extLst>
          </p:cNvPr>
          <p:cNvSpPr txBox="1"/>
          <p:nvPr/>
        </p:nvSpPr>
        <p:spPr>
          <a:xfrm>
            <a:off x="10228625" y="44114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7257885A-01D6-0B08-565C-1711D0E01A01}"/>
              </a:ext>
            </a:extLst>
          </p:cNvPr>
          <p:cNvSpPr/>
          <p:nvPr/>
        </p:nvSpPr>
        <p:spPr>
          <a:xfrm rot="16200000">
            <a:off x="1318428" y="5973"/>
            <a:ext cx="202507" cy="20430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59414463-748D-4F2B-1B72-088BC3CE8547}"/>
              </a:ext>
            </a:extLst>
          </p:cNvPr>
          <p:cNvSpPr/>
          <p:nvPr/>
        </p:nvSpPr>
        <p:spPr>
          <a:xfrm rot="16200000">
            <a:off x="3455982" y="-96410"/>
            <a:ext cx="202511" cy="2247763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Left Brace 40">
            <a:extLst>
              <a:ext uri="{FF2B5EF4-FFF2-40B4-BE49-F238E27FC236}">
                <a16:creationId xmlns:a16="http://schemas.microsoft.com/office/drawing/2014/main" id="{46F097CB-3015-9121-2EEC-0EF18D399195}"/>
              </a:ext>
            </a:extLst>
          </p:cNvPr>
          <p:cNvSpPr/>
          <p:nvPr/>
        </p:nvSpPr>
        <p:spPr>
          <a:xfrm rot="16200000">
            <a:off x="5482517" y="146602"/>
            <a:ext cx="196066" cy="176817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Left Brace 42">
            <a:extLst>
              <a:ext uri="{FF2B5EF4-FFF2-40B4-BE49-F238E27FC236}">
                <a16:creationId xmlns:a16="http://schemas.microsoft.com/office/drawing/2014/main" id="{3AB3A27F-5BC9-ADAA-0152-C0D8179B580F}"/>
              </a:ext>
            </a:extLst>
          </p:cNvPr>
          <p:cNvSpPr/>
          <p:nvPr/>
        </p:nvSpPr>
        <p:spPr>
          <a:xfrm rot="16200000">
            <a:off x="7434327" y="-49919"/>
            <a:ext cx="196065" cy="213543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Left Brace 43">
            <a:extLst>
              <a:ext uri="{FF2B5EF4-FFF2-40B4-BE49-F238E27FC236}">
                <a16:creationId xmlns:a16="http://schemas.microsoft.com/office/drawing/2014/main" id="{37572714-92A7-368B-8F9F-59C482B7A5FC}"/>
              </a:ext>
            </a:extLst>
          </p:cNvPr>
          <p:cNvSpPr/>
          <p:nvPr/>
        </p:nvSpPr>
        <p:spPr>
          <a:xfrm rot="16200000">
            <a:off x="10137734" y="-617889"/>
            <a:ext cx="248194" cy="332350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2BC76D4-7C40-1893-DDD3-064CC2AB4BBE}"/>
              </a:ext>
            </a:extLst>
          </p:cNvPr>
          <p:cNvCxnSpPr>
            <a:stCxn id="5" idx="1"/>
            <a:endCxn id="3" idx="0"/>
          </p:cNvCxnSpPr>
          <p:nvPr/>
        </p:nvCxnSpPr>
        <p:spPr>
          <a:xfrm>
            <a:off x="1419682" y="1128727"/>
            <a:ext cx="59426" cy="6376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4489C29-2449-0170-6D68-A25A65E57AF1}"/>
              </a:ext>
            </a:extLst>
          </p:cNvPr>
          <p:cNvCxnSpPr>
            <a:stCxn id="40" idx="1"/>
            <a:endCxn id="6" idx="0"/>
          </p:cNvCxnSpPr>
          <p:nvPr/>
        </p:nvCxnSpPr>
        <p:spPr>
          <a:xfrm>
            <a:off x="3557238" y="1128727"/>
            <a:ext cx="579422" cy="59533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026B60B-7CA0-0CCD-1855-0162AE7A12CF}"/>
              </a:ext>
            </a:extLst>
          </p:cNvPr>
          <p:cNvCxnSpPr>
            <a:stCxn id="41" idx="1"/>
            <a:endCxn id="16" idx="0"/>
          </p:cNvCxnSpPr>
          <p:nvPr/>
        </p:nvCxnSpPr>
        <p:spPr>
          <a:xfrm>
            <a:off x="5580551" y="1128725"/>
            <a:ext cx="718521" cy="625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C1A3CB3-7B62-D00A-135D-FF93894250CB}"/>
              </a:ext>
            </a:extLst>
          </p:cNvPr>
          <p:cNvCxnSpPr>
            <a:cxnSpLocks/>
            <a:stCxn id="43" idx="1"/>
            <a:endCxn id="22" idx="0"/>
          </p:cNvCxnSpPr>
          <p:nvPr/>
        </p:nvCxnSpPr>
        <p:spPr>
          <a:xfrm>
            <a:off x="7532360" y="1115833"/>
            <a:ext cx="893563" cy="6388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D871026-271E-A5B4-C921-A443329B808C}"/>
              </a:ext>
            </a:extLst>
          </p:cNvPr>
          <p:cNvCxnSpPr>
            <a:cxnSpLocks/>
            <a:stCxn id="44" idx="1"/>
            <a:endCxn id="36" idx="0"/>
          </p:cNvCxnSpPr>
          <p:nvPr/>
        </p:nvCxnSpPr>
        <p:spPr>
          <a:xfrm>
            <a:off x="10261831" y="1167960"/>
            <a:ext cx="289129" cy="5866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2" name="Left Brace 71">
            <a:extLst>
              <a:ext uri="{FF2B5EF4-FFF2-40B4-BE49-F238E27FC236}">
                <a16:creationId xmlns:a16="http://schemas.microsoft.com/office/drawing/2014/main" id="{C317D675-DB6E-D55A-F9F8-A2D525A69639}"/>
              </a:ext>
            </a:extLst>
          </p:cNvPr>
          <p:cNvSpPr/>
          <p:nvPr/>
        </p:nvSpPr>
        <p:spPr>
          <a:xfrm rot="16200000">
            <a:off x="1432015" y="3067987"/>
            <a:ext cx="196062" cy="213401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Left Brace 72">
            <a:extLst>
              <a:ext uri="{FF2B5EF4-FFF2-40B4-BE49-F238E27FC236}">
                <a16:creationId xmlns:a16="http://schemas.microsoft.com/office/drawing/2014/main" id="{89DAD8DE-BD21-E0B3-9499-902A80D61FC9}"/>
              </a:ext>
            </a:extLst>
          </p:cNvPr>
          <p:cNvSpPr/>
          <p:nvPr/>
        </p:nvSpPr>
        <p:spPr>
          <a:xfrm rot="16200000">
            <a:off x="3531123" y="3115771"/>
            <a:ext cx="186087" cy="202846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Left Brace 73">
            <a:extLst>
              <a:ext uri="{FF2B5EF4-FFF2-40B4-BE49-F238E27FC236}">
                <a16:creationId xmlns:a16="http://schemas.microsoft.com/office/drawing/2014/main" id="{84E67C4D-2E1D-52B3-56D1-329B13E561DA}"/>
              </a:ext>
            </a:extLst>
          </p:cNvPr>
          <p:cNvSpPr/>
          <p:nvPr/>
        </p:nvSpPr>
        <p:spPr>
          <a:xfrm rot="16200000">
            <a:off x="5090880" y="3597359"/>
            <a:ext cx="171914" cy="1051116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Left Brace 74">
            <a:extLst>
              <a:ext uri="{FF2B5EF4-FFF2-40B4-BE49-F238E27FC236}">
                <a16:creationId xmlns:a16="http://schemas.microsoft.com/office/drawing/2014/main" id="{9DC61D8D-E338-206E-09DF-F81FEA955DC0}"/>
              </a:ext>
            </a:extLst>
          </p:cNvPr>
          <p:cNvSpPr/>
          <p:nvPr/>
        </p:nvSpPr>
        <p:spPr>
          <a:xfrm rot="16200000">
            <a:off x="6661793" y="3077560"/>
            <a:ext cx="165473" cy="208427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Left Brace 75">
            <a:extLst>
              <a:ext uri="{FF2B5EF4-FFF2-40B4-BE49-F238E27FC236}">
                <a16:creationId xmlns:a16="http://schemas.microsoft.com/office/drawing/2014/main" id="{0A69445D-A997-03D9-B399-949F58D61FFE}"/>
              </a:ext>
            </a:extLst>
          </p:cNvPr>
          <p:cNvSpPr/>
          <p:nvPr/>
        </p:nvSpPr>
        <p:spPr>
          <a:xfrm rot="16200000">
            <a:off x="9820527" y="1996657"/>
            <a:ext cx="211986" cy="4279708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2BB98BB-DFCE-7748-4979-7FFCEF84A82B}"/>
              </a:ext>
            </a:extLst>
          </p:cNvPr>
          <p:cNvCxnSpPr>
            <a:stCxn id="72" idx="1"/>
            <a:endCxn id="42" idx="0"/>
          </p:cNvCxnSpPr>
          <p:nvPr/>
        </p:nvCxnSpPr>
        <p:spPr>
          <a:xfrm>
            <a:off x="1530047" y="4233027"/>
            <a:ext cx="5847" cy="20942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9CDF24B-148E-FCC1-72A6-8012F3546A99}"/>
              </a:ext>
            </a:extLst>
          </p:cNvPr>
          <p:cNvCxnSpPr>
            <a:stCxn id="73" idx="1"/>
            <a:endCxn id="46" idx="0"/>
          </p:cNvCxnSpPr>
          <p:nvPr/>
        </p:nvCxnSpPr>
        <p:spPr>
          <a:xfrm>
            <a:off x="3624167" y="4223049"/>
            <a:ext cx="2442" cy="21940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FA005C9-E56D-F2AD-EA99-3081CB6A75C4}"/>
              </a:ext>
            </a:extLst>
          </p:cNvPr>
          <p:cNvCxnSpPr>
            <a:stCxn id="74" idx="1"/>
            <a:endCxn id="50" idx="0"/>
          </p:cNvCxnSpPr>
          <p:nvPr/>
        </p:nvCxnSpPr>
        <p:spPr>
          <a:xfrm>
            <a:off x="5176837" y="4208874"/>
            <a:ext cx="302125" cy="23357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7F7F1BD-6355-87BE-62AF-D81D01E93E9F}"/>
              </a:ext>
            </a:extLst>
          </p:cNvPr>
          <p:cNvCxnSpPr>
            <a:stCxn id="75" idx="1"/>
            <a:endCxn id="60" idx="0"/>
          </p:cNvCxnSpPr>
          <p:nvPr/>
        </p:nvCxnSpPr>
        <p:spPr>
          <a:xfrm>
            <a:off x="6744530" y="4202432"/>
            <a:ext cx="666781" cy="2400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D8B12265-A4D0-21A9-7639-2188B30F2187}"/>
              </a:ext>
            </a:extLst>
          </p:cNvPr>
          <p:cNvCxnSpPr>
            <a:stCxn id="76" idx="1"/>
            <a:endCxn id="69" idx="0"/>
          </p:cNvCxnSpPr>
          <p:nvPr/>
        </p:nvCxnSpPr>
        <p:spPr>
          <a:xfrm flipH="1">
            <a:off x="9333061" y="4242504"/>
            <a:ext cx="593459" cy="1689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03234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42965" y="73443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5014161"/>
            <a:ext cx="1686240" cy="141732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B9AC43BC-D2DE-2AAA-06E7-15FCCB09F925}"/>
              </a:ext>
            </a:extLst>
          </p:cNvPr>
          <p:cNvSpPr/>
          <p:nvPr/>
        </p:nvSpPr>
        <p:spPr>
          <a:xfrm rot="10800000">
            <a:off x="11524895" y="1804329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EC5138EF-6DDD-0A52-132D-2612D0D11FA7}"/>
              </a:ext>
            </a:extLst>
          </p:cNvPr>
          <p:cNvSpPr/>
          <p:nvPr/>
        </p:nvSpPr>
        <p:spPr>
          <a:xfrm rot="10800000">
            <a:off x="11524895" y="1931737"/>
            <a:ext cx="108338" cy="59724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C2F3AAA8-7725-F6C5-AAE0-5B673A38C0F8}"/>
              </a:ext>
            </a:extLst>
          </p:cNvPr>
          <p:cNvSpPr/>
          <p:nvPr/>
        </p:nvSpPr>
        <p:spPr>
          <a:xfrm rot="10800000">
            <a:off x="11524895" y="2566738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93CDE060-A843-1ACC-7358-CA92690272EB}"/>
              </a:ext>
            </a:extLst>
          </p:cNvPr>
          <p:cNvSpPr/>
          <p:nvPr/>
        </p:nvSpPr>
        <p:spPr>
          <a:xfrm rot="10800000">
            <a:off x="11524895" y="2699165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CE7A32-2927-9B17-393A-828E414D6D5E}"/>
              </a:ext>
            </a:extLst>
          </p:cNvPr>
          <p:cNvSpPr txBox="1"/>
          <p:nvPr/>
        </p:nvSpPr>
        <p:spPr>
          <a:xfrm>
            <a:off x="11563325" y="173956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5ABF48-8EC8-E832-EA25-0C72194FFFAD}"/>
              </a:ext>
            </a:extLst>
          </p:cNvPr>
          <p:cNvSpPr txBox="1"/>
          <p:nvPr/>
        </p:nvSpPr>
        <p:spPr>
          <a:xfrm>
            <a:off x="11560348" y="21250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9F01D0-F430-570C-721B-D662A59B1148}"/>
              </a:ext>
            </a:extLst>
          </p:cNvPr>
          <p:cNvSpPr txBox="1"/>
          <p:nvPr/>
        </p:nvSpPr>
        <p:spPr>
          <a:xfrm>
            <a:off x="11551388" y="249856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373F7B-4B17-EA6E-04E5-C58337EAB1CA}"/>
              </a:ext>
            </a:extLst>
          </p:cNvPr>
          <p:cNvSpPr txBox="1"/>
          <p:nvPr/>
        </p:nvSpPr>
        <p:spPr>
          <a:xfrm>
            <a:off x="11548408" y="263901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Low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4D814316-B478-E3E9-4CCF-7BCA566ED7E5}"/>
              </a:ext>
            </a:extLst>
          </p:cNvPr>
          <p:cNvSpPr/>
          <p:nvPr/>
        </p:nvSpPr>
        <p:spPr>
          <a:xfrm rot="10800000">
            <a:off x="10545030" y="5061465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6AB06502-68B0-846B-7070-B035EBA250A4}"/>
              </a:ext>
            </a:extLst>
          </p:cNvPr>
          <p:cNvSpPr/>
          <p:nvPr/>
        </p:nvSpPr>
        <p:spPr>
          <a:xfrm rot="10800000">
            <a:off x="10545030" y="5997704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54BC5E1E-1C66-AF31-0101-E8AF3ED78306}"/>
              </a:ext>
            </a:extLst>
          </p:cNvPr>
          <p:cNvSpPr/>
          <p:nvPr/>
        </p:nvSpPr>
        <p:spPr>
          <a:xfrm rot="10800000">
            <a:off x="10545029" y="5213864"/>
            <a:ext cx="108336" cy="78383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FECF25F-1374-AC71-270A-B1F46EAD44F5}"/>
              </a:ext>
            </a:extLst>
          </p:cNvPr>
          <p:cNvSpPr txBox="1"/>
          <p:nvPr/>
        </p:nvSpPr>
        <p:spPr>
          <a:xfrm>
            <a:off x="10577863" y="593480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EBC2285-48BC-7EC8-F188-36D2739C256A}"/>
              </a:ext>
            </a:extLst>
          </p:cNvPr>
          <p:cNvSpPr txBox="1"/>
          <p:nvPr/>
        </p:nvSpPr>
        <p:spPr>
          <a:xfrm>
            <a:off x="10578135" y="5507377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7128861-EDD5-7DB4-70D9-DFBA0AF801A8}"/>
              </a:ext>
            </a:extLst>
          </p:cNvPr>
          <p:cNvSpPr txBox="1"/>
          <p:nvPr/>
        </p:nvSpPr>
        <p:spPr>
          <a:xfrm>
            <a:off x="10577863" y="5002579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E75B3-64C0-229C-1A99-339F16CB7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E61805-FDF2-B8C3-ECCD-5171D2843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B12E324-114A-5CD0-85C7-716ED97E76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5FBA6578-05A0-2F7F-ED22-34FC4D701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83783A87-8119-1DFE-4287-F318AFC2E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F4E5E22A-792C-ED1A-A44C-3F457C0A78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3769135E-63A7-2A6D-E34B-156F0E68CB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D8F757D6-961E-D3F1-A072-E14960A689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499" y="151139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0240755F-C542-1C89-22DC-477583DEF0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75654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EF458751-80F6-C5DB-B208-98CBCD9C0D4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993" y="4600169"/>
            <a:ext cx="2926080" cy="219456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09A46D6-D333-F3BC-2645-A0A16E4397CD}"/>
              </a:ext>
            </a:extLst>
          </p:cNvPr>
          <p:cNvCxnSpPr>
            <a:cxnSpLocks/>
            <a:stCxn id="2" idx="1"/>
            <a:endCxn id="8" idx="1"/>
          </p:cNvCxnSpPr>
          <p:nvPr/>
        </p:nvCxnSpPr>
        <p:spPr>
          <a:xfrm>
            <a:off x="2816569" y="1199882"/>
            <a:ext cx="592599" cy="39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66D9278-2415-862D-7837-1006D7C4C59F}"/>
              </a:ext>
            </a:extLst>
          </p:cNvPr>
          <p:cNvCxnSpPr>
            <a:cxnSpLocks/>
            <a:stCxn id="3" idx="1"/>
            <a:endCxn id="10" idx="1"/>
          </p:cNvCxnSpPr>
          <p:nvPr/>
        </p:nvCxnSpPr>
        <p:spPr>
          <a:xfrm>
            <a:off x="2826123" y="2711577"/>
            <a:ext cx="1526151" cy="178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BEC58D-2856-83E2-32AC-F65BB8A5AD93}"/>
              </a:ext>
            </a:extLst>
          </p:cNvPr>
          <p:cNvCxnSpPr>
            <a:cxnSpLocks/>
            <a:stCxn id="3" idx="1"/>
            <a:endCxn id="9" idx="1"/>
          </p:cNvCxnSpPr>
          <p:nvPr/>
        </p:nvCxnSpPr>
        <p:spPr>
          <a:xfrm>
            <a:off x="2826123" y="2711577"/>
            <a:ext cx="1840520" cy="11376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7F7BC19-64CF-6B11-0D0B-D5083998A133}"/>
              </a:ext>
            </a:extLst>
          </p:cNvPr>
          <p:cNvCxnSpPr>
            <a:cxnSpLocks/>
            <a:stCxn id="22" idx="1"/>
            <a:endCxn id="12" idx="1"/>
          </p:cNvCxnSpPr>
          <p:nvPr/>
        </p:nvCxnSpPr>
        <p:spPr>
          <a:xfrm>
            <a:off x="2835677" y="4866258"/>
            <a:ext cx="1830966" cy="2801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D45B1C4-72CE-A746-4E2C-C36F521F8A79}"/>
              </a:ext>
            </a:extLst>
          </p:cNvPr>
          <p:cNvCxnSpPr>
            <a:cxnSpLocks/>
            <a:stCxn id="26" idx="1"/>
            <a:endCxn id="11" idx="1"/>
          </p:cNvCxnSpPr>
          <p:nvPr/>
        </p:nvCxnSpPr>
        <p:spPr>
          <a:xfrm>
            <a:off x="2816569" y="6410268"/>
            <a:ext cx="1535705" cy="333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7A277F96-F561-7B0F-3EC5-541D103ACB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CCE4681D-787B-8AE5-7570-6A311BA28A2B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AEB0E4-ABD2-C83B-3D23-F1ED547F8A31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A4BE5D4-3DCC-444A-4E25-D2B6652C2B80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A17B28-7B6C-69B8-EDCD-FC006DDDB325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88D2DC0-2633-B660-E8E3-3087C5EB7599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91CF5EC-165E-E0B0-521F-5EAB60984D27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C8D3DEC-872A-77F2-AD4B-D17EB4C8EA0B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2FCBCDA-2D10-899B-BCEF-0B4179161BA9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BE882C2-55E1-7FDD-5A75-ACD1AA8C7147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A1C7A6EF-B821-03A7-FB83-FFCEA34CFFFE}"/>
              </a:ext>
            </a:extLst>
          </p:cNvPr>
          <p:cNvSpPr/>
          <p:nvPr/>
        </p:nvSpPr>
        <p:spPr>
          <a:xfrm>
            <a:off x="2662462" y="922986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A2DE7D13-4644-656D-056E-C39B1FC551C5}"/>
              </a:ext>
            </a:extLst>
          </p:cNvPr>
          <p:cNvSpPr/>
          <p:nvPr/>
        </p:nvSpPr>
        <p:spPr>
          <a:xfrm>
            <a:off x="2672016" y="2434681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7E486BCE-1C40-27A7-993E-76D5B9AC96BE}"/>
              </a:ext>
            </a:extLst>
          </p:cNvPr>
          <p:cNvSpPr/>
          <p:nvPr/>
        </p:nvSpPr>
        <p:spPr>
          <a:xfrm>
            <a:off x="2672016" y="4555209"/>
            <a:ext cx="163661" cy="62209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340795EF-A185-19FD-81A2-CBF560912071}"/>
              </a:ext>
            </a:extLst>
          </p:cNvPr>
          <p:cNvSpPr/>
          <p:nvPr/>
        </p:nvSpPr>
        <p:spPr>
          <a:xfrm>
            <a:off x="2672016" y="6263424"/>
            <a:ext cx="144553" cy="29368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117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279CE0E1-99F9-CD46-6016-6E12F2845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09" y="173182"/>
            <a:ext cx="11576242" cy="651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166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E3864BB7-FAB4-5DCA-D302-FB4291CED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152400"/>
            <a:ext cx="11305309" cy="6359236"/>
          </a:xfrm>
          <a:prstGeom prst="rect">
            <a:avLst/>
          </a:prstGeom>
        </p:spPr>
      </p:pic>
      <p:pic>
        <p:nvPicPr>
          <p:cNvPr id="2" name="Picture 1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2C00643D-61EE-C3FB-4DC3-62A1142DD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248591"/>
            <a:ext cx="11305309" cy="6359236"/>
          </a:xfrm>
          <a:prstGeom prst="rect">
            <a:avLst/>
          </a:prstGeom>
        </p:spPr>
      </p:pic>
      <p:pic>
        <p:nvPicPr>
          <p:cNvPr id="4" name="Picture 3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AEF0DC66-94EC-47E6-E65B-92297B98C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4444828"/>
            <a:ext cx="4002354" cy="216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280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238C7-424C-B95B-1D9E-4DE6DFADE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227ADFE-3A86-C6BE-2FA4-C50B4B4EC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723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848D2B2-C5B5-ABA4-65CF-F43263719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203866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4D242D-7740-1B5A-C8EC-9D6B81374056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77091384-1676-B355-6BBF-9B2A7E4C3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414178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AE14A64-C0F5-BC44-CB4B-F30ECEAA49EB}"/>
              </a:ext>
            </a:extLst>
          </p:cNvPr>
          <p:cNvGrpSpPr/>
          <p:nvPr/>
        </p:nvGrpSpPr>
        <p:grpSpPr>
          <a:xfrm>
            <a:off x="456278" y="349233"/>
            <a:ext cx="6977159" cy="6358515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C22A468-328C-A70D-6905-907F01FA6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A9D285F-A2A7-5A40-646B-2642BA542404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21FE5F-3624-4E3B-FB95-9214B6A1EFE9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2BAF0E7-6C25-D617-72F5-FA5DD68BC213}"/>
                </a:ext>
              </a:extLst>
            </p:cNvPr>
            <p:cNvSpPr txBox="1"/>
            <p:nvPr/>
          </p:nvSpPr>
          <p:spPr>
            <a:xfrm rot="18537875">
              <a:off x="1280320" y="2097912"/>
              <a:ext cx="5050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7403E15-B2C6-0219-8C06-EBEF73097D0A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790383A-7A42-F82A-589D-6A1BE76B9A8E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0675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E2DC038-BE0E-D639-26A9-6F9C0E3E2B5C}"/>
              </a:ext>
            </a:extLst>
          </p:cNvPr>
          <p:cNvSpPr txBox="1"/>
          <p:nvPr/>
        </p:nvSpPr>
        <p:spPr>
          <a:xfrm rot="16200000">
            <a:off x="1049635" y="2109124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874DCD-35F3-CF28-BE47-DCC984D35FDC}"/>
              </a:ext>
            </a:extLst>
          </p:cNvPr>
          <p:cNvSpPr txBox="1"/>
          <p:nvPr/>
        </p:nvSpPr>
        <p:spPr>
          <a:xfrm rot="16200000">
            <a:off x="754749" y="5729430"/>
            <a:ext cx="13076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A5878-76A2-11A2-3D98-5CCBE2CF1C48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4</a:t>
            </a:r>
          </a:p>
        </p:txBody>
      </p:sp>
      <p:grpSp>
        <p:nvGrpSpPr>
          <p:cNvPr id="10" name="Graphic 1">
            <a:extLst>
              <a:ext uri="{FF2B5EF4-FFF2-40B4-BE49-F238E27FC236}">
                <a16:creationId xmlns:a16="http://schemas.microsoft.com/office/drawing/2014/main" id="{A1E778C9-8A4C-C003-003A-B626931414A3}"/>
              </a:ext>
            </a:extLst>
          </p:cNvPr>
          <p:cNvGrpSpPr/>
          <p:nvPr/>
        </p:nvGrpSpPr>
        <p:grpSpPr>
          <a:xfrm>
            <a:off x="7681960" y="306934"/>
            <a:ext cx="1887369" cy="6628792"/>
            <a:chOff x="6509931" y="33855"/>
            <a:chExt cx="1887369" cy="6628792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F3BED33-6DA4-D4E7-9075-32AC28B453E8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1496190-D1C7-22A6-E1B5-7FB5D033AF51}"/>
                </a:ext>
              </a:extLst>
            </p:cNvPr>
            <p:cNvSpPr txBox="1"/>
            <p:nvPr/>
          </p:nvSpPr>
          <p:spPr>
            <a:xfrm>
              <a:off x="6521527" y="68240"/>
              <a:ext cx="14947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36A5A7A-BB62-51FC-9243-D7EEBA0866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803385C-15B9-0695-656D-BA7ADA3436C1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35D67BD-AC37-A3E0-CA92-F3AF8A98D407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0BA0BC4-B041-ECD6-9DF3-3A4D798350FF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8B7BD86-B77B-DAD6-97ED-6785ECD26ABB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81F187A-F447-9E09-0EDA-8C4C9559DB1F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195C29E-C515-F3B7-967F-CCCB0EFFF491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4BC55F7-6621-276B-3BB8-960B27F46846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992225-4B2B-E1BE-6143-6F4C237C90A4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3A1E2D4-CF61-4BF6-0C6D-7B0CBDC613A9}"/>
                </a:ext>
              </a:extLst>
            </p:cNvPr>
            <p:cNvSpPr txBox="1"/>
            <p:nvPr/>
          </p:nvSpPr>
          <p:spPr>
            <a:xfrm>
              <a:off x="6949468" y="1539575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C5593ED-A78E-8FF8-9581-CF868DD80D3B}"/>
                </a:ext>
              </a:extLst>
            </p:cNvPr>
            <p:cNvSpPr txBox="1"/>
            <p:nvPr/>
          </p:nvSpPr>
          <p:spPr>
            <a:xfrm>
              <a:off x="6949468" y="112750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AFB4F1F-F870-8E7E-23EF-5DABE30A1133}"/>
                </a:ext>
              </a:extLst>
            </p:cNvPr>
            <p:cNvSpPr txBox="1"/>
            <p:nvPr/>
          </p:nvSpPr>
          <p:spPr>
            <a:xfrm>
              <a:off x="6949468" y="71543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4EB0701-1A8D-2EC4-845B-91357C71B15C}"/>
                </a:ext>
              </a:extLst>
            </p:cNvPr>
            <p:cNvSpPr txBox="1"/>
            <p:nvPr/>
          </p:nvSpPr>
          <p:spPr>
            <a:xfrm>
              <a:off x="6949468" y="303361"/>
              <a:ext cx="4154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46C7CFA-053F-2D94-E871-89F626068152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4FA1E1B-14E8-AB41-3B62-719E0D9495FF}"/>
                </a:ext>
              </a:extLst>
            </p:cNvPr>
            <p:cNvSpPr txBox="1"/>
            <p:nvPr/>
          </p:nvSpPr>
          <p:spPr>
            <a:xfrm>
              <a:off x="6521527" y="2173257"/>
              <a:ext cx="12142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02E563E-08DA-F474-2E10-1C93BBB7D52A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82EEFFB-9980-333B-7F67-D2E763ADD276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8EA85BE-D394-F05B-93EA-82DD725BAFEE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86AB466-71F0-DF9E-F7AE-B4358D00D140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1C196F8-4723-17DE-475F-3B4BB064C43D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A049DBD-A691-894E-52EB-3BEC726B1C0F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0F1E7E6-DF87-9D7E-8D17-3C39B51B7B2E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1FD58AD-902B-F9C7-DD5B-24EB4077AC66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3B64887-1316-3EE8-974C-FEA85F8C8710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A3C55F3-93C2-2BD3-8590-2DA47B7EA61A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23CFB9D-466F-5D6F-EC9C-1148988D26F1}"/>
                </a:ext>
              </a:extLst>
            </p:cNvPr>
            <p:cNvSpPr txBox="1"/>
            <p:nvPr/>
          </p:nvSpPr>
          <p:spPr>
            <a:xfrm>
              <a:off x="6949468" y="2567876"/>
              <a:ext cx="2952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6F7114F-5C1B-E663-CEC5-6BD5175BDE04}"/>
                </a:ext>
              </a:extLst>
            </p:cNvPr>
            <p:cNvSpPr txBox="1"/>
            <p:nvPr/>
          </p:nvSpPr>
          <p:spPr>
            <a:xfrm>
              <a:off x="6949468" y="2892130"/>
              <a:ext cx="3209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0EF287D-B64E-DD3F-FC1F-11C8E95C4369}"/>
                </a:ext>
              </a:extLst>
            </p:cNvPr>
            <p:cNvSpPr txBox="1"/>
            <p:nvPr/>
          </p:nvSpPr>
          <p:spPr>
            <a:xfrm>
              <a:off x="6949468" y="3216382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E2459CB-7A25-D0F7-1700-B4793F5E6F58}"/>
                </a:ext>
              </a:extLst>
            </p:cNvPr>
            <p:cNvSpPr txBox="1"/>
            <p:nvPr/>
          </p:nvSpPr>
          <p:spPr>
            <a:xfrm>
              <a:off x="6949468" y="354063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0247982-780C-7926-041E-901B36955E99}"/>
                </a:ext>
              </a:extLst>
            </p:cNvPr>
            <p:cNvSpPr txBox="1"/>
            <p:nvPr/>
          </p:nvSpPr>
          <p:spPr>
            <a:xfrm>
              <a:off x="6949468" y="3864887"/>
              <a:ext cx="4828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BBEB6A6-E96C-BDD2-6A15-0A1DB4FC6C77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3B88410-D2C8-EE59-8F06-BB1FE3DC2994}"/>
                </a:ext>
              </a:extLst>
            </p:cNvPr>
            <p:cNvSpPr txBox="1"/>
            <p:nvPr/>
          </p:nvSpPr>
          <p:spPr>
            <a:xfrm>
              <a:off x="6521527" y="4278273"/>
              <a:ext cx="14398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C0E7481-36D2-4C3F-B80B-3AF5FB29F0FB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2F8482D8-830B-04AE-1620-29D7549D1127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7768352-9C39-0D24-EDD5-2C7D92B6D4C3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B71A352-1CEF-E263-ED2C-E2FB9551095D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07B3F242-1DFE-2B52-E59D-153ED4FE74A4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CF9858B-D138-CEF8-8F16-B4C9503F1A42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D190A8A-0EC8-6584-A1EA-033E611390A4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1935854-9DA9-4DF8-0417-3D864F03EB05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6655846D-4AEA-E020-8C4B-DC3BE6D47691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D0B4F16-5AD7-F252-B765-2243F63A701C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2C2CADB-F5E0-25F9-7944-BF356D492548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707B0CE-83BE-DB5A-3555-2BAFE0ED7B94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7739FC-D6AE-6DCD-A036-B9DB5104AA36}"/>
                </a:ext>
              </a:extLst>
            </p:cNvPr>
            <p:cNvSpPr txBox="1"/>
            <p:nvPr/>
          </p:nvSpPr>
          <p:spPr>
            <a:xfrm>
              <a:off x="6949468" y="4672892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8F146A5-AE03-3ACF-DC0C-F1089F750774}"/>
                </a:ext>
              </a:extLst>
            </p:cNvPr>
            <p:cNvSpPr txBox="1"/>
            <p:nvPr/>
          </p:nvSpPr>
          <p:spPr>
            <a:xfrm>
              <a:off x="6949468" y="4997145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B799252-547B-EB3C-F706-C4C940AD43FF}"/>
                </a:ext>
              </a:extLst>
            </p:cNvPr>
            <p:cNvSpPr txBox="1"/>
            <p:nvPr/>
          </p:nvSpPr>
          <p:spPr>
            <a:xfrm>
              <a:off x="6949468" y="5321398"/>
              <a:ext cx="8435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6A93CB0-01C2-81AC-536E-59EB1409CAC4}"/>
                </a:ext>
              </a:extLst>
            </p:cNvPr>
            <p:cNvSpPr txBox="1"/>
            <p:nvPr/>
          </p:nvSpPr>
          <p:spPr>
            <a:xfrm>
              <a:off x="6949468" y="5645651"/>
              <a:ext cx="11320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FED7C67-C15D-23C2-21F4-20973BEAA5DA}"/>
                </a:ext>
              </a:extLst>
            </p:cNvPr>
            <p:cNvSpPr txBox="1"/>
            <p:nvPr/>
          </p:nvSpPr>
          <p:spPr>
            <a:xfrm>
              <a:off x="6949468" y="5969903"/>
              <a:ext cx="1447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73CA68ED-DC46-6985-26CA-F2997DFA4D90}"/>
                </a:ext>
              </a:extLst>
            </p:cNvPr>
            <p:cNvSpPr txBox="1"/>
            <p:nvPr/>
          </p:nvSpPr>
          <p:spPr>
            <a:xfrm>
              <a:off x="6949468" y="6294157"/>
              <a:ext cx="111921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DF554C6-0B6F-3E9F-62E3-269D78069245}"/>
              </a:ext>
            </a:extLst>
          </p:cNvPr>
          <p:cNvCxnSpPr>
            <a:cxnSpLocks/>
          </p:cNvCxnSpPr>
          <p:nvPr/>
        </p:nvCxnSpPr>
        <p:spPr>
          <a:xfrm>
            <a:off x="1467807" y="2247623"/>
            <a:ext cx="792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40E541-AD67-079C-3B5D-FFFCDF2E7D1D}"/>
              </a:ext>
            </a:extLst>
          </p:cNvPr>
          <p:cNvCxnSpPr>
            <a:cxnSpLocks/>
          </p:cNvCxnSpPr>
          <p:nvPr/>
        </p:nvCxnSpPr>
        <p:spPr>
          <a:xfrm>
            <a:off x="1467807" y="5978397"/>
            <a:ext cx="792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5" name="Graphic 64">
            <a:extLst>
              <a:ext uri="{FF2B5EF4-FFF2-40B4-BE49-F238E27FC236}">
                <a16:creationId xmlns:a16="http://schemas.microsoft.com/office/drawing/2014/main" id="{182C594F-6B6D-FB9E-2BA6-3B2C693A2F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86770" y="626360"/>
            <a:ext cx="5781675" cy="623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5842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06F5F-9ABD-B9D7-61C1-5C9C5FDA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E68F33B-C52D-B4A1-1405-BBC29E9F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342445" y="1148019"/>
            <a:ext cx="6348086" cy="5376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4ABDE-8520-F134-8E44-DE1AA3A4D030}"/>
              </a:ext>
            </a:extLst>
          </p:cNvPr>
          <p:cNvSpPr txBox="1"/>
          <p:nvPr/>
        </p:nvSpPr>
        <p:spPr>
          <a:xfrm>
            <a:off x="26215" y="-578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0CCC25-FD63-749F-53AF-76A114FCA08F}"/>
              </a:ext>
            </a:extLst>
          </p:cNvPr>
          <p:cNvGrpSpPr/>
          <p:nvPr/>
        </p:nvGrpSpPr>
        <p:grpSpPr>
          <a:xfrm>
            <a:off x="5259705" y="-420933"/>
            <a:ext cx="1462963" cy="1603349"/>
            <a:chOff x="5288967" y="-24262"/>
            <a:chExt cx="1067650" cy="11701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7F281D-3521-DBA1-C44D-3228B7065407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F09F38-ACBB-5D42-AE70-AAEEA150E2F2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570447-18BA-E89A-A479-C00B180F4359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A432E4-6F2E-E212-4DEF-38B9283B0BE4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24AFC-A19B-9BDF-4CE0-00CBFDB1BEE8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84FEF7-1731-61FA-7B3E-38B2D41C1F37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CF116A4-6F77-EDE1-C164-DD6B4B39F59E}"/>
              </a:ext>
            </a:extLst>
          </p:cNvPr>
          <p:cNvSpPr txBox="1"/>
          <p:nvPr/>
        </p:nvSpPr>
        <p:spPr>
          <a:xfrm rot="16200000">
            <a:off x="420612" y="2793571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B745E9-CDBA-91F0-3B0C-3C6197AE1BA0}"/>
              </a:ext>
            </a:extLst>
          </p:cNvPr>
          <p:cNvSpPr txBox="1"/>
          <p:nvPr/>
        </p:nvSpPr>
        <p:spPr>
          <a:xfrm rot="16200000">
            <a:off x="243711" y="5748776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2D80892B-7422-273A-2CAA-E15F28E7D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17784" y="1378626"/>
            <a:ext cx="3277191" cy="2457893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3358EF9C-D66C-F512-828E-89594C2C24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87132" y="3836519"/>
            <a:ext cx="3279648" cy="2459736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D4D45862-4237-A516-6D04-B29581504D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62672" y="1167840"/>
            <a:ext cx="117157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6178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7769381B-276A-85E2-B706-BAD6C2599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39762" y="0"/>
            <a:ext cx="6495899" cy="3653942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6BA2623-0FB3-9712-2C0B-736216E28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576" y="830988"/>
            <a:ext cx="5474782" cy="580530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69024" y="734993"/>
            <a:ext cx="1171575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160336" y="4143360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116663" y="1096362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8B06EC-8031-B0D8-C2AD-53B629000E68}"/>
              </a:ext>
            </a:extLst>
          </p:cNvPr>
          <p:cNvSpPr txBox="1"/>
          <p:nvPr/>
        </p:nvSpPr>
        <p:spPr>
          <a:xfrm>
            <a:off x="9295601" y="8953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4732698" y="-712140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30" name="Graphic 29">
            <a:extLst>
              <a:ext uri="{FF2B5EF4-FFF2-40B4-BE49-F238E27FC236}">
                <a16:creationId xmlns:a16="http://schemas.microsoft.com/office/drawing/2014/main" id="{1125B9E2-DB78-321E-AD98-076DA2B4B4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40599" y="5106968"/>
            <a:ext cx="2304288" cy="1728216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CCFB54B6-A244-AF40-3656-8C096AC881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887712" y="5106968"/>
            <a:ext cx="2304288" cy="1728216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AF31F6FE-7989-C918-4D64-F8849F2409E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735566" y="3378752"/>
            <a:ext cx="2304288" cy="172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46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98" y="3515045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657" y="3381018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642" y="3381018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DE180-2CDD-7675-C3FF-A57D42E0A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5DA1CFFE-5B8D-4188-E081-72746AA51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209A4B-54CB-F9CC-A038-531F1081A7A8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1" name="Picture 10" descr="A pie chart with different colored numbers&#10;&#10;AI-generated content may be incorrect.">
            <a:extLst>
              <a:ext uri="{FF2B5EF4-FFF2-40B4-BE49-F238E27FC236}">
                <a16:creationId xmlns:a16="http://schemas.microsoft.com/office/drawing/2014/main" id="{358CB8AD-7C40-3AF4-15E9-2F7D33DEA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025" y="3058358"/>
            <a:ext cx="3251200" cy="1828800"/>
          </a:xfrm>
          <a:prstGeom prst="rect">
            <a:avLst/>
          </a:prstGeom>
        </p:spPr>
      </p:pic>
      <p:pic>
        <p:nvPicPr>
          <p:cNvPr id="14" name="Picture 13" descr="A pie chart with different colored areas&#10;&#10;AI-generated content may be incorrect.">
            <a:extLst>
              <a:ext uri="{FF2B5EF4-FFF2-40B4-BE49-F238E27FC236}">
                <a16:creationId xmlns:a16="http://schemas.microsoft.com/office/drawing/2014/main" id="{F0050DF0-BA91-D9DC-CAE3-A8CA538E1D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4225" y="3058358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87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70F3-CCEA-941B-B324-E479FC4D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C9F05081-FA99-6D74-FCF9-7EE634109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922A85-C805-36C4-B02C-F63A4BF95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5202DF8-8987-572F-E138-5AFA7ABB8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E7DA2-51E6-6742-42EE-4C0A558E92C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6" name="Picture 5" descr="A pie chart with numbers and a number&#10;&#10;AI-generated content may be incorrect.">
            <a:extLst>
              <a:ext uri="{FF2B5EF4-FFF2-40B4-BE49-F238E27FC236}">
                <a16:creationId xmlns:a16="http://schemas.microsoft.com/office/drawing/2014/main" id="{187DA168-1F0B-CBD8-D8FD-ED9E901BD8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065" y="3058358"/>
            <a:ext cx="2804160" cy="2103120"/>
          </a:xfrm>
          <a:prstGeom prst="rect">
            <a:avLst/>
          </a:prstGeom>
        </p:spPr>
      </p:pic>
      <p:pic>
        <p:nvPicPr>
          <p:cNvPr id="9" name="Picture 8" descr="A pie chart with numbers and a number of pies&#10;&#10;AI-generated content may be incorrect.">
            <a:extLst>
              <a:ext uri="{FF2B5EF4-FFF2-40B4-BE49-F238E27FC236}">
                <a16:creationId xmlns:a16="http://schemas.microsoft.com/office/drawing/2014/main" id="{1E22DEB7-B799-B5FC-F579-B980D856F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107" y="3058358"/>
            <a:ext cx="2804160" cy="2103120"/>
          </a:xfrm>
          <a:prstGeom prst="rect">
            <a:avLst/>
          </a:prstGeom>
        </p:spPr>
      </p:pic>
      <p:pic>
        <p:nvPicPr>
          <p:cNvPr id="12" name="Picture 1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93FC09BD-3A8C-DF82-7A42-164E7951CF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5"/>
          <a:stretch/>
        </p:blipFill>
        <p:spPr>
          <a:xfrm>
            <a:off x="7950027" y="4953738"/>
            <a:ext cx="2804160" cy="1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1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28175" y="2793161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442E8E8-B657-549C-25B0-878E4D6DD217}"/>
              </a:ext>
            </a:extLst>
          </p:cNvPr>
          <p:cNvGrpSpPr/>
          <p:nvPr/>
        </p:nvGrpSpPr>
        <p:grpSpPr>
          <a:xfrm>
            <a:off x="2929627" y="77023"/>
            <a:ext cx="5512163" cy="3202115"/>
            <a:chOff x="453543" y="1003609"/>
            <a:chExt cx="8549206" cy="452739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9101EFC-6D1D-0E64-AE2F-D644C6C47BE8}"/>
                </a:ext>
              </a:extLst>
            </p:cNvPr>
            <p:cNvSpPr/>
            <p:nvPr/>
          </p:nvSpPr>
          <p:spPr>
            <a:xfrm>
              <a:off x="1988633" y="1003609"/>
              <a:ext cx="4676078" cy="4527395"/>
            </a:xfrm>
            <a:prstGeom prst="ellipse">
              <a:avLst/>
            </a:prstGeom>
            <a:solidFill>
              <a:srgbClr val="586D3D">
                <a:alpha val="74902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21F2EE6-6CCC-3FBB-2BF4-79178A94E205}"/>
                </a:ext>
              </a:extLst>
            </p:cNvPr>
            <p:cNvSpPr/>
            <p:nvPr/>
          </p:nvSpPr>
          <p:spPr>
            <a:xfrm>
              <a:off x="4326671" y="1003609"/>
              <a:ext cx="4676078" cy="4527395"/>
            </a:xfrm>
            <a:prstGeom prst="ellipse">
              <a:avLst/>
            </a:prstGeom>
            <a:solidFill>
              <a:srgbClr val="A58537">
                <a:alpha val="74902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F0A76B8-20B1-A919-7DDD-2B87E5268CE3}"/>
                </a:ext>
              </a:extLst>
            </p:cNvPr>
            <p:cNvSpPr txBox="1"/>
            <p:nvPr/>
          </p:nvSpPr>
          <p:spPr>
            <a:xfrm>
              <a:off x="3876906" y="2220721"/>
              <a:ext cx="1590907" cy="476146"/>
            </a:xfrm>
            <a:prstGeom prst="roundRect">
              <a:avLst/>
            </a:prstGeom>
            <a:solidFill>
              <a:srgbClr val="63E3C5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Mixotrophic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BC1D853-D139-AC70-8018-AD09382A8611}"/>
                </a:ext>
              </a:extLst>
            </p:cNvPr>
            <p:cNvSpPr txBox="1"/>
            <p:nvPr/>
          </p:nvSpPr>
          <p:spPr>
            <a:xfrm>
              <a:off x="4672360" y="1735099"/>
              <a:ext cx="2092713" cy="397197"/>
            </a:xfrm>
            <a:prstGeom prst="roundRect">
              <a:avLst/>
            </a:prstGeom>
            <a:solidFill>
              <a:srgbClr val="A87142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Heterotrophic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1260842-4CE7-7E8F-C31A-3F9571DF70F3}"/>
                </a:ext>
              </a:extLst>
            </p:cNvPr>
            <p:cNvSpPr txBox="1"/>
            <p:nvPr/>
          </p:nvSpPr>
          <p:spPr>
            <a:xfrm>
              <a:off x="2702311" y="2758068"/>
              <a:ext cx="1970049" cy="476146"/>
            </a:xfrm>
            <a:prstGeom prst="roundRect">
              <a:avLst/>
            </a:prstGeom>
            <a:solidFill>
              <a:srgbClr val="3CBA26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Autotrophic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5A7BB2E-92E2-1282-7D69-A1D36C2EB968}"/>
                </a:ext>
              </a:extLst>
            </p:cNvPr>
            <p:cNvSpPr txBox="1"/>
            <p:nvPr/>
          </p:nvSpPr>
          <p:spPr>
            <a:xfrm>
              <a:off x="5174165" y="3241142"/>
              <a:ext cx="1590907" cy="779147"/>
            </a:xfrm>
            <a:prstGeom prst="roundRect">
              <a:avLst/>
            </a:prstGeom>
            <a:solidFill>
              <a:srgbClr val="FE4A49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Non-Plastid Parasites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57E499A-7822-CB50-95DA-0E8B5AB6DBA3}"/>
                </a:ext>
              </a:extLst>
            </p:cNvPr>
            <p:cNvSpPr txBox="1"/>
            <p:nvPr/>
          </p:nvSpPr>
          <p:spPr>
            <a:xfrm>
              <a:off x="3699055" y="1014314"/>
              <a:ext cx="1256371" cy="43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i="1" dirty="0"/>
                <a:t>TORC1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6F0ECEB-482A-6202-B9A4-C986AF3C9443}"/>
                </a:ext>
              </a:extLst>
            </p:cNvPr>
            <p:cNvSpPr txBox="1"/>
            <p:nvPr/>
          </p:nvSpPr>
          <p:spPr>
            <a:xfrm>
              <a:off x="6036525" y="1014314"/>
              <a:ext cx="1256371" cy="43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i="1" dirty="0"/>
                <a:t>TORC2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CC69E71-E8FE-4619-6929-57D70A7F6B43}"/>
                </a:ext>
              </a:extLst>
            </p:cNvPr>
            <p:cNvSpPr txBox="1"/>
            <p:nvPr/>
          </p:nvSpPr>
          <p:spPr>
            <a:xfrm>
              <a:off x="453543" y="4160812"/>
              <a:ext cx="1970049" cy="779147"/>
            </a:xfrm>
            <a:prstGeom prst="roundRect">
              <a:avLst/>
            </a:prstGeom>
            <a:solidFill>
              <a:srgbClr val="D0D1AC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Plastid</a:t>
              </a:r>
            </a:p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Parasites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43FC8E-1213-50FD-3D43-AB652B43B90F}"/>
                </a:ext>
              </a:extLst>
            </p:cNvPr>
            <p:cNvSpPr txBox="1"/>
            <p:nvPr/>
          </p:nvSpPr>
          <p:spPr>
            <a:xfrm>
              <a:off x="1949149" y="4947149"/>
              <a:ext cx="1970048" cy="476146"/>
            </a:xfrm>
            <a:prstGeom prst="roundRect">
              <a:avLst/>
            </a:prstGeom>
            <a:solidFill>
              <a:srgbClr val="A020F0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Endosymbiotic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42120CC9-4C51-B9F3-1B14-FB065530E0AF}"/>
              </a:ext>
            </a:extLst>
          </p:cNvPr>
          <p:cNvGrpSpPr/>
          <p:nvPr/>
        </p:nvGrpSpPr>
        <p:grpSpPr>
          <a:xfrm>
            <a:off x="1962554" y="3581386"/>
            <a:ext cx="7895183" cy="3156845"/>
            <a:chOff x="2148408" y="1689706"/>
            <a:chExt cx="7895183" cy="3156845"/>
          </a:xfrm>
        </p:grpSpPr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9C3ABD2C-54F3-AA3F-0EDB-77E00E3AB7BB}"/>
                </a:ext>
              </a:extLst>
            </p:cNvPr>
            <p:cNvGrpSpPr/>
            <p:nvPr/>
          </p:nvGrpSpPr>
          <p:grpSpPr>
            <a:xfrm>
              <a:off x="2148408" y="1689706"/>
              <a:ext cx="7895183" cy="3156845"/>
              <a:chOff x="96768" y="2797186"/>
              <a:chExt cx="11723884" cy="4060814"/>
            </a:xfrm>
          </p:grpSpPr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78DAEBEE-7FBB-71C2-46B6-F91B8C424315}"/>
                  </a:ext>
                </a:extLst>
              </p:cNvPr>
              <p:cNvSpPr/>
              <p:nvPr/>
            </p:nvSpPr>
            <p:spPr>
              <a:xfrm>
                <a:off x="96768" y="4610438"/>
                <a:ext cx="1390186" cy="921835"/>
              </a:xfrm>
              <a:prstGeom prst="ellipse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LECA</a:t>
                </a:r>
                <a:endPara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194B1153-154A-FB50-8003-400E5859A3C4}"/>
                  </a:ext>
                </a:extLst>
              </p:cNvPr>
              <p:cNvSpPr/>
              <p:nvPr/>
            </p:nvSpPr>
            <p:spPr>
              <a:xfrm>
                <a:off x="3062868" y="3284713"/>
                <a:ext cx="1452822" cy="921835"/>
              </a:xfrm>
              <a:prstGeom prst="ellipse">
                <a:avLst/>
              </a:prstGeom>
              <a:solidFill>
                <a:srgbClr val="29B95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Archaeplastida</a:t>
                </a:r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9BE0BA8C-363D-237A-ECA5-C34A604D684B}"/>
                  </a:ext>
                </a:extLst>
              </p:cNvPr>
              <p:cNvSpPr/>
              <p:nvPr/>
            </p:nvSpPr>
            <p:spPr>
              <a:xfrm>
                <a:off x="3062868" y="4610439"/>
                <a:ext cx="1452822" cy="921835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SAR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89C1AEEE-8600-6C2D-A71F-D9C3A107AFBA}"/>
                  </a:ext>
                </a:extLst>
              </p:cNvPr>
              <p:cNvSpPr/>
              <p:nvPr/>
            </p:nvSpPr>
            <p:spPr>
              <a:xfrm>
                <a:off x="3062868" y="5936165"/>
                <a:ext cx="1452822" cy="921835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Excavates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205A0C7A-3DFD-F5FC-E2E0-05DC1291601C}"/>
                  </a:ext>
                </a:extLst>
              </p:cNvPr>
              <p:cNvSpPr/>
              <p:nvPr/>
            </p:nvSpPr>
            <p:spPr>
              <a:xfrm>
                <a:off x="8441474" y="4839627"/>
                <a:ext cx="1390186" cy="431181"/>
              </a:xfrm>
              <a:prstGeom prst="ellipse">
                <a:avLst/>
              </a:prstGeom>
              <a:solidFill>
                <a:srgbClr val="F7DC8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Alveolata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9708D71A-F304-57BB-0688-D6D829F94058}"/>
                  </a:ext>
                </a:extLst>
              </p:cNvPr>
              <p:cNvSpPr/>
              <p:nvPr/>
            </p:nvSpPr>
            <p:spPr>
              <a:xfrm>
                <a:off x="5186160" y="2797186"/>
                <a:ext cx="1390186" cy="431181"/>
              </a:xfrm>
              <a:prstGeom prst="ellipse">
                <a:avLst/>
              </a:prstGeom>
              <a:solidFill>
                <a:srgbClr val="B3888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Rhodophyta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95B88804-3DDC-F480-E56F-BB66BCE9C6FE}"/>
                  </a:ext>
                </a:extLst>
              </p:cNvPr>
              <p:cNvSpPr/>
              <p:nvPr/>
            </p:nvSpPr>
            <p:spPr>
              <a:xfrm>
                <a:off x="5186160" y="3406831"/>
                <a:ext cx="1390186" cy="431181"/>
              </a:xfrm>
              <a:prstGeom prst="ellipse">
                <a:avLst/>
              </a:prstGeom>
              <a:solidFill>
                <a:srgbClr val="A8AA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2FB769CD-4390-7C6F-93E7-1FFE43D1A042}"/>
                  </a:ext>
                </a:extLst>
              </p:cNvPr>
              <p:cNvSpPr/>
              <p:nvPr/>
            </p:nvSpPr>
            <p:spPr>
              <a:xfrm>
                <a:off x="5186160" y="4016476"/>
                <a:ext cx="1390186" cy="431181"/>
              </a:xfrm>
              <a:prstGeom prst="ellipse">
                <a:avLst/>
              </a:prstGeom>
              <a:solidFill>
                <a:srgbClr val="B3C28A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Streptophyta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0" name="Connector: Elbow 149">
                <a:extLst>
                  <a:ext uri="{FF2B5EF4-FFF2-40B4-BE49-F238E27FC236}">
                    <a16:creationId xmlns:a16="http://schemas.microsoft.com/office/drawing/2014/main" id="{601CB01C-710D-5100-1B89-D03D5FC7D75D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 flipV="1">
                <a:off x="4515690" y="3012777"/>
                <a:ext cx="670470" cy="732854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Connector: Elbow 150">
                <a:extLst>
                  <a:ext uri="{FF2B5EF4-FFF2-40B4-BE49-F238E27FC236}">
                    <a16:creationId xmlns:a16="http://schemas.microsoft.com/office/drawing/2014/main" id="{39B2E1EC-9CEC-46CA-04F2-4245350EA45A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 flipV="1">
                <a:off x="4515690" y="3622422"/>
                <a:ext cx="670470" cy="123209"/>
              </a:xfrm>
              <a:prstGeom prst="bentConnector3">
                <a:avLst>
                  <a:gd name="adj1" fmla="val 4889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2" name="Connector: Elbow 151">
                <a:extLst>
                  <a:ext uri="{FF2B5EF4-FFF2-40B4-BE49-F238E27FC236}">
                    <a16:creationId xmlns:a16="http://schemas.microsoft.com/office/drawing/2014/main" id="{C321CCDE-7CBB-534E-E740-763DDE818206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>
                <a:off x="4515690" y="3745631"/>
                <a:ext cx="670470" cy="486436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14720B6D-45F5-9DE8-664D-C4D7906DF09D}"/>
                  </a:ext>
                </a:extLst>
              </p:cNvPr>
              <p:cNvSpPr/>
              <p:nvPr/>
            </p:nvSpPr>
            <p:spPr>
              <a:xfrm>
                <a:off x="8441474" y="5425065"/>
                <a:ext cx="1390186" cy="431181"/>
              </a:xfrm>
              <a:prstGeom prst="ellipse">
                <a:avLst/>
              </a:prstGeom>
              <a:solidFill>
                <a:srgbClr val="9780A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3098EDEC-AC50-5DA0-0255-B36190DD919E}"/>
                  </a:ext>
                </a:extLst>
              </p:cNvPr>
              <p:cNvSpPr/>
              <p:nvPr/>
            </p:nvSpPr>
            <p:spPr>
              <a:xfrm>
                <a:off x="8455222" y="4253688"/>
                <a:ext cx="1390186" cy="431181"/>
              </a:xfrm>
              <a:prstGeom prst="ellipse">
                <a:avLst/>
              </a:prstGeom>
              <a:solidFill>
                <a:srgbClr val="AB90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Stramenopiles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3BE16EEB-3E7E-7F5F-26C9-506E1F9D4DF9}"/>
                  </a:ext>
                </a:extLst>
              </p:cNvPr>
              <p:cNvSpPr/>
              <p:nvPr/>
            </p:nvSpPr>
            <p:spPr>
              <a:xfrm>
                <a:off x="5186160" y="6426819"/>
                <a:ext cx="1390186" cy="431181"/>
              </a:xfrm>
              <a:prstGeom prst="ellipse">
                <a:avLst/>
              </a:prstGeom>
              <a:solidFill>
                <a:srgbClr val="8B82B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2DAF83E7-AD17-95FB-EFCB-7D3E1C99A12E}"/>
                  </a:ext>
                </a:extLst>
              </p:cNvPr>
              <p:cNvSpPr/>
              <p:nvPr/>
            </p:nvSpPr>
            <p:spPr>
              <a:xfrm>
                <a:off x="5186160" y="5811053"/>
                <a:ext cx="1390186" cy="431181"/>
              </a:xfrm>
              <a:prstGeom prst="ellipse">
                <a:avLst/>
              </a:prstGeom>
              <a:solidFill>
                <a:srgbClr val="C9C0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7" name="Connector: Elbow 156">
                <a:extLst>
                  <a:ext uri="{FF2B5EF4-FFF2-40B4-BE49-F238E27FC236}">
                    <a16:creationId xmlns:a16="http://schemas.microsoft.com/office/drawing/2014/main" id="{0C916F68-262A-AA80-C7F6-EA488D21347A}"/>
                  </a:ext>
                </a:extLst>
              </p:cNvPr>
              <p:cNvCxnSpPr>
                <a:cxnSpLocks/>
                <a:stCxn id="142" idx="6"/>
                <a:endCxn id="143" idx="2"/>
              </p:cNvCxnSpPr>
              <p:nvPr/>
            </p:nvCxnSpPr>
            <p:spPr>
              <a:xfrm flipV="1">
                <a:off x="1486954" y="3745631"/>
                <a:ext cx="1575914" cy="1325725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8" name="Connector: Elbow 157">
                <a:extLst>
                  <a:ext uri="{FF2B5EF4-FFF2-40B4-BE49-F238E27FC236}">
                    <a16:creationId xmlns:a16="http://schemas.microsoft.com/office/drawing/2014/main" id="{BC85F35C-E2B6-5E8C-7292-C1C61605776E}"/>
                  </a:ext>
                </a:extLst>
              </p:cNvPr>
              <p:cNvCxnSpPr>
                <a:cxnSpLocks/>
                <a:stCxn id="142" idx="6"/>
                <a:endCxn id="145" idx="2"/>
              </p:cNvCxnSpPr>
              <p:nvPr/>
            </p:nvCxnSpPr>
            <p:spPr>
              <a:xfrm>
                <a:off x="1486954" y="5071356"/>
                <a:ext cx="1575914" cy="13257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9" name="Connector: Elbow 158">
                <a:extLst>
                  <a:ext uri="{FF2B5EF4-FFF2-40B4-BE49-F238E27FC236}">
                    <a16:creationId xmlns:a16="http://schemas.microsoft.com/office/drawing/2014/main" id="{BED0FB8D-E035-1CBC-3DB3-C70D51D74FD8}"/>
                  </a:ext>
                </a:extLst>
              </p:cNvPr>
              <p:cNvCxnSpPr>
                <a:cxnSpLocks/>
                <a:stCxn id="142" idx="6"/>
                <a:endCxn id="144" idx="2"/>
              </p:cNvCxnSpPr>
              <p:nvPr/>
            </p:nvCxnSpPr>
            <p:spPr>
              <a:xfrm>
                <a:off x="1486954" y="5071356"/>
                <a:ext cx="1575914" cy="1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Connector: Elbow 159">
                <a:extLst>
                  <a:ext uri="{FF2B5EF4-FFF2-40B4-BE49-F238E27FC236}">
                    <a16:creationId xmlns:a16="http://schemas.microsoft.com/office/drawing/2014/main" id="{363698AB-A064-3924-2D3F-5E384D79BD65}"/>
                  </a:ext>
                </a:extLst>
              </p:cNvPr>
              <p:cNvCxnSpPr>
                <a:cxnSpLocks/>
                <a:stCxn id="145" idx="6"/>
              </p:cNvCxnSpPr>
              <p:nvPr/>
            </p:nvCxnSpPr>
            <p:spPr>
              <a:xfrm flipV="1">
                <a:off x="4515690" y="6026644"/>
                <a:ext cx="670470" cy="370439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1" name="Connector: Elbow 160">
                <a:extLst>
                  <a:ext uri="{FF2B5EF4-FFF2-40B4-BE49-F238E27FC236}">
                    <a16:creationId xmlns:a16="http://schemas.microsoft.com/office/drawing/2014/main" id="{BCA7012D-65E9-A978-69A3-BC008BFE3519}"/>
                  </a:ext>
                </a:extLst>
              </p:cNvPr>
              <p:cNvCxnSpPr>
                <a:cxnSpLocks/>
                <a:stCxn id="145" idx="6"/>
              </p:cNvCxnSpPr>
              <p:nvPr/>
            </p:nvCxnSpPr>
            <p:spPr>
              <a:xfrm>
                <a:off x="4515690" y="6397083"/>
                <a:ext cx="670470" cy="2453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42D6F218-E120-07E5-48EF-CD0A137027ED}"/>
                  </a:ext>
                </a:extLst>
              </p:cNvPr>
              <p:cNvCxnSpPr>
                <a:cxnSpLocks/>
                <a:stCxn id="144" idx="6"/>
              </p:cNvCxnSpPr>
              <p:nvPr/>
            </p:nvCxnSpPr>
            <p:spPr>
              <a:xfrm flipV="1">
                <a:off x="4515690" y="5055218"/>
                <a:ext cx="3925784" cy="16139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3" name="Connector: Elbow 162">
                <a:extLst>
                  <a:ext uri="{FF2B5EF4-FFF2-40B4-BE49-F238E27FC236}">
                    <a16:creationId xmlns:a16="http://schemas.microsoft.com/office/drawing/2014/main" id="{C73A6E67-AB3C-CFCB-5655-9C31B2DA48C6}"/>
                  </a:ext>
                </a:extLst>
              </p:cNvPr>
              <p:cNvCxnSpPr>
                <a:cxnSpLocks/>
                <a:stCxn id="144" idx="6"/>
              </p:cNvCxnSpPr>
              <p:nvPr/>
            </p:nvCxnSpPr>
            <p:spPr>
              <a:xfrm flipV="1">
                <a:off x="4515690" y="4469279"/>
                <a:ext cx="3939532" cy="602078"/>
              </a:xfrm>
              <a:prstGeom prst="bentConnector3">
                <a:avLst>
                  <a:gd name="adj1" fmla="val 76985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4" name="Connector: Elbow 163">
                <a:extLst>
                  <a:ext uri="{FF2B5EF4-FFF2-40B4-BE49-F238E27FC236}">
                    <a16:creationId xmlns:a16="http://schemas.microsoft.com/office/drawing/2014/main" id="{CDDA7FE5-A80A-F1BA-48FA-C20281C36336}"/>
                  </a:ext>
                </a:extLst>
              </p:cNvPr>
              <p:cNvCxnSpPr>
                <a:cxnSpLocks/>
                <a:stCxn id="144" idx="6"/>
              </p:cNvCxnSpPr>
              <p:nvPr/>
            </p:nvCxnSpPr>
            <p:spPr>
              <a:xfrm>
                <a:off x="4515690" y="5071357"/>
                <a:ext cx="3925784" cy="569299"/>
              </a:xfrm>
              <a:prstGeom prst="bentConnector3">
                <a:avLst>
                  <a:gd name="adj1" fmla="val 77269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E2641A2F-D217-21E6-3A42-5BBBE76B299D}"/>
                  </a:ext>
                </a:extLst>
              </p:cNvPr>
              <p:cNvSpPr txBox="1"/>
              <p:nvPr/>
            </p:nvSpPr>
            <p:spPr>
              <a:xfrm>
                <a:off x="10306601" y="3744090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BFBB6F2F-F55B-04CB-BD19-3511213461F7}"/>
                  </a:ext>
                </a:extLst>
              </p:cNvPr>
              <p:cNvSpPr txBox="1"/>
              <p:nvPr/>
            </p:nvSpPr>
            <p:spPr>
              <a:xfrm>
                <a:off x="10306601" y="4056058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BA9ED9A2-3FA4-AA96-CC39-C919D1CC70A0}"/>
                  </a:ext>
                </a:extLst>
              </p:cNvPr>
              <p:cNvSpPr txBox="1"/>
              <p:nvPr/>
            </p:nvSpPr>
            <p:spPr>
              <a:xfrm>
                <a:off x="10306601" y="5687314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C1664AB8-E370-59E1-60B9-DC39DC1BECC8}"/>
                  </a:ext>
                </a:extLst>
              </p:cNvPr>
              <p:cNvSpPr txBox="1"/>
              <p:nvPr/>
            </p:nvSpPr>
            <p:spPr>
              <a:xfrm>
                <a:off x="10334098" y="4510986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3D79AF1B-36CC-FD33-CBF5-264324CD27CB}"/>
                  </a:ext>
                </a:extLst>
              </p:cNvPr>
              <p:cNvSpPr txBox="1"/>
              <p:nvPr/>
            </p:nvSpPr>
            <p:spPr>
              <a:xfrm>
                <a:off x="10306601" y="4805135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70" name="TextBox 169">
                <a:extLst>
                  <a:ext uri="{FF2B5EF4-FFF2-40B4-BE49-F238E27FC236}">
                    <a16:creationId xmlns:a16="http://schemas.microsoft.com/office/drawing/2014/main" id="{B370A070-45F1-8BB8-2D3E-B83D9390E58C}"/>
                  </a:ext>
                </a:extLst>
              </p:cNvPr>
              <p:cNvSpPr txBox="1"/>
              <p:nvPr/>
            </p:nvSpPr>
            <p:spPr>
              <a:xfrm>
                <a:off x="10306601" y="5120400"/>
                <a:ext cx="1486554" cy="308763"/>
              </a:xfrm>
              <a:prstGeom prst="plaque">
                <a:avLst/>
              </a:prstGeom>
              <a:solidFill>
                <a:srgbClr val="BCA469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TORC2</a:t>
                </a:r>
              </a:p>
            </p:txBody>
          </p:sp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C03EBAC5-A52B-8553-5194-0A8D76666E56}"/>
                  </a:ext>
                </a:extLst>
              </p:cNvPr>
              <p:cNvSpPr txBox="1"/>
              <p:nvPr/>
            </p:nvSpPr>
            <p:spPr>
              <a:xfrm>
                <a:off x="6968668" y="3493605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0FC42D97-D9E6-2C99-38C0-28E61698FDC1}"/>
                  </a:ext>
                </a:extLst>
              </p:cNvPr>
              <p:cNvSpPr txBox="1"/>
              <p:nvPr/>
            </p:nvSpPr>
            <p:spPr>
              <a:xfrm>
                <a:off x="6968668" y="6195161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cxnSp>
            <p:nvCxnSpPr>
              <p:cNvPr id="173" name="Connector: Elbow 172">
                <a:extLst>
                  <a:ext uri="{FF2B5EF4-FFF2-40B4-BE49-F238E27FC236}">
                    <a16:creationId xmlns:a16="http://schemas.microsoft.com/office/drawing/2014/main" id="{80EEB64A-ECB6-8E3F-EB69-1D5E12E45344}"/>
                  </a:ext>
                </a:extLst>
              </p:cNvPr>
              <p:cNvCxnSpPr/>
              <p:nvPr/>
            </p:nvCxnSpPr>
            <p:spPr>
              <a:xfrm>
                <a:off x="6576346" y="6026644"/>
                <a:ext cx="392322" cy="33779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Connector: Elbow 173">
                <a:extLst>
                  <a:ext uri="{FF2B5EF4-FFF2-40B4-BE49-F238E27FC236}">
                    <a16:creationId xmlns:a16="http://schemas.microsoft.com/office/drawing/2014/main" id="{671402C1-E752-9CB3-10D8-F03AF96F6BD0}"/>
                  </a:ext>
                </a:extLst>
              </p:cNvPr>
              <p:cNvCxnSpPr/>
              <p:nvPr/>
            </p:nvCxnSpPr>
            <p:spPr>
              <a:xfrm flipV="1">
                <a:off x="6576346" y="6364438"/>
                <a:ext cx="392322" cy="277972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Connector: Elbow 132">
              <a:extLst>
                <a:ext uri="{FF2B5EF4-FFF2-40B4-BE49-F238E27FC236}">
                  <a16:creationId xmlns:a16="http://schemas.microsoft.com/office/drawing/2014/main" id="{2C7F2455-DBE8-9B3D-D517-6F30702AA71B}"/>
                </a:ext>
              </a:extLst>
            </p:cNvPr>
            <p:cNvCxnSpPr>
              <a:stCxn id="147" idx="6"/>
              <a:endCxn id="171" idx="1"/>
            </p:cNvCxnSpPr>
            <p:nvPr/>
          </p:nvCxnSpPr>
          <p:spPr>
            <a:xfrm>
              <a:off x="6511932" y="1857305"/>
              <a:ext cx="264201" cy="49380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Connector: Elbow 133">
              <a:extLst>
                <a:ext uri="{FF2B5EF4-FFF2-40B4-BE49-F238E27FC236}">
                  <a16:creationId xmlns:a16="http://schemas.microsoft.com/office/drawing/2014/main" id="{20DA0F77-1FFC-7D18-ABC6-601DD9CF94BD}"/>
                </a:ext>
              </a:extLst>
            </p:cNvPr>
            <p:cNvCxnSpPr>
              <a:stCxn id="148" idx="6"/>
              <a:endCxn id="171" idx="1"/>
            </p:cNvCxnSpPr>
            <p:nvPr/>
          </p:nvCxnSpPr>
          <p:spPr>
            <a:xfrm>
              <a:off x="6511932" y="2331238"/>
              <a:ext cx="264201" cy="19874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Connector: Elbow 134">
              <a:extLst>
                <a:ext uri="{FF2B5EF4-FFF2-40B4-BE49-F238E27FC236}">
                  <a16:creationId xmlns:a16="http://schemas.microsoft.com/office/drawing/2014/main" id="{40AF8BB1-58BB-32CD-31EB-FA9EE252FF76}"/>
                </a:ext>
              </a:extLst>
            </p:cNvPr>
            <p:cNvCxnSpPr>
              <a:stCxn id="149" idx="6"/>
              <a:endCxn id="171" idx="1"/>
            </p:cNvCxnSpPr>
            <p:nvPr/>
          </p:nvCxnSpPr>
          <p:spPr>
            <a:xfrm flipV="1">
              <a:off x="6511932" y="2351112"/>
              <a:ext cx="264201" cy="454059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Connector: Elbow 135">
              <a:extLst>
                <a:ext uri="{FF2B5EF4-FFF2-40B4-BE49-F238E27FC236}">
                  <a16:creationId xmlns:a16="http://schemas.microsoft.com/office/drawing/2014/main" id="{69DC8811-7F73-3138-ED17-56E276C77BFF}"/>
                </a:ext>
              </a:extLst>
            </p:cNvPr>
            <p:cNvCxnSpPr>
              <a:stCxn id="153" idx="6"/>
              <a:endCxn id="167" idx="1"/>
            </p:cNvCxnSpPr>
            <p:nvPr/>
          </p:nvCxnSpPr>
          <p:spPr>
            <a:xfrm>
              <a:off x="8704149" y="3900198"/>
              <a:ext cx="319839" cy="1562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Connector: Elbow 136">
              <a:extLst>
                <a:ext uri="{FF2B5EF4-FFF2-40B4-BE49-F238E27FC236}">
                  <a16:creationId xmlns:a16="http://schemas.microsoft.com/office/drawing/2014/main" id="{A19F7760-1D9B-DEB1-3F2C-644616BBE99A}"/>
                </a:ext>
              </a:extLst>
            </p:cNvPr>
            <p:cNvCxnSpPr>
              <a:stCxn id="154" idx="6"/>
              <a:endCxn id="165" idx="1"/>
            </p:cNvCxnSpPr>
            <p:nvPr/>
          </p:nvCxnSpPr>
          <p:spPr>
            <a:xfrm flipV="1">
              <a:off x="8713408" y="2545837"/>
              <a:ext cx="310580" cy="443741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Connector: Elbow 137">
              <a:extLst>
                <a:ext uri="{FF2B5EF4-FFF2-40B4-BE49-F238E27FC236}">
                  <a16:creationId xmlns:a16="http://schemas.microsoft.com/office/drawing/2014/main" id="{ED84BAC9-F870-9582-C5D8-D46C2CCEAC66}"/>
                </a:ext>
              </a:extLst>
            </p:cNvPr>
            <p:cNvCxnSpPr>
              <a:stCxn id="154" idx="6"/>
              <a:endCxn id="166" idx="1"/>
            </p:cNvCxnSpPr>
            <p:nvPr/>
          </p:nvCxnSpPr>
          <p:spPr>
            <a:xfrm flipV="1">
              <a:off x="8713408" y="2788358"/>
              <a:ext cx="310580" cy="201220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Connector: Elbow 138">
              <a:extLst>
                <a:ext uri="{FF2B5EF4-FFF2-40B4-BE49-F238E27FC236}">
                  <a16:creationId xmlns:a16="http://schemas.microsoft.com/office/drawing/2014/main" id="{D477A392-0D19-F4C6-F3BB-72584366A3AD}"/>
                </a:ext>
              </a:extLst>
            </p:cNvPr>
            <p:cNvCxnSpPr>
              <a:stCxn id="146" idx="6"/>
              <a:endCxn id="168" idx="1"/>
            </p:cNvCxnSpPr>
            <p:nvPr/>
          </p:nvCxnSpPr>
          <p:spPr>
            <a:xfrm flipV="1">
              <a:off x="8704149" y="3142016"/>
              <a:ext cx="338356" cy="30306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Connector: Elbow 139">
              <a:extLst>
                <a:ext uri="{FF2B5EF4-FFF2-40B4-BE49-F238E27FC236}">
                  <a16:creationId xmlns:a16="http://schemas.microsoft.com/office/drawing/2014/main" id="{DE459DEC-2390-8E35-3E58-46D18330651D}"/>
                </a:ext>
              </a:extLst>
            </p:cNvPr>
            <p:cNvCxnSpPr>
              <a:stCxn id="146" idx="6"/>
              <a:endCxn id="169" idx="1"/>
            </p:cNvCxnSpPr>
            <p:nvPr/>
          </p:nvCxnSpPr>
          <p:spPr>
            <a:xfrm flipV="1">
              <a:off x="8704149" y="3370685"/>
              <a:ext cx="319839" cy="7439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Connector: Elbow 140">
              <a:extLst>
                <a:ext uri="{FF2B5EF4-FFF2-40B4-BE49-F238E27FC236}">
                  <a16:creationId xmlns:a16="http://schemas.microsoft.com/office/drawing/2014/main" id="{A3CA5D14-F814-3AD8-0E5A-4358FA76B4C9}"/>
                </a:ext>
              </a:extLst>
            </p:cNvPr>
            <p:cNvCxnSpPr>
              <a:stCxn id="146" idx="6"/>
              <a:endCxn id="170" idx="1"/>
            </p:cNvCxnSpPr>
            <p:nvPr/>
          </p:nvCxnSpPr>
          <p:spPr>
            <a:xfrm>
              <a:off x="8704149" y="3445083"/>
              <a:ext cx="319839" cy="1706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FFD26803-1FD6-38C8-2D6F-23E844272933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</a:t>
            </a:r>
          </a:p>
        </p:txBody>
      </p:sp>
    </p:spTree>
    <p:extLst>
      <p:ext uri="{BB962C8B-B14F-4D97-AF65-F5344CB8AC3E}">
        <p14:creationId xmlns:p14="http://schemas.microsoft.com/office/powerpoint/2010/main" val="35205516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69701-E091-021C-450F-8C7F31F0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7EC1D89-3813-5AB0-B868-398F315D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3700745" y="0"/>
            <a:ext cx="5565175" cy="5115564"/>
          </a:xfrm>
          <a:prstGeom prst="rect">
            <a:avLst/>
          </a:prstGeom>
        </p:spPr>
      </p:pic>
      <p:pic>
        <p:nvPicPr>
          <p:cNvPr id="3" name="Picture 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F133949-A5A3-687E-C53F-C0215D3FF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32B477-8697-38DB-F885-B390901562FC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2" name="Picture 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37A3AF5-B05E-A014-6E86-B0619F8A5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663440"/>
            <a:ext cx="2804160" cy="2103120"/>
          </a:xfrm>
          <a:prstGeom prst="rect">
            <a:avLst/>
          </a:prstGeom>
        </p:spPr>
      </p:pic>
      <p:pic>
        <p:nvPicPr>
          <p:cNvPr id="5" name="Picture 4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E02D79E-F631-7DEE-1F3D-53C8E850B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66344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461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05E23D2E-ED36-BB08-6952-64D25094C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20602" y="0"/>
            <a:ext cx="9836690" cy="553313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FD4D586-52E3-C921-F5AE-8BF72D616ABA}"/>
              </a:ext>
            </a:extLst>
          </p:cNvPr>
          <p:cNvSpPr/>
          <p:nvPr/>
        </p:nvSpPr>
        <p:spPr>
          <a:xfrm>
            <a:off x="7637318" y="2098964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84C6496-5759-A6D7-6A13-B94F41442D46}"/>
              </a:ext>
            </a:extLst>
          </p:cNvPr>
          <p:cNvCxnSpPr>
            <a:cxnSpLocks/>
            <a:stCxn id="17" idx="7"/>
            <a:endCxn id="38" idx="1"/>
          </p:cNvCxnSpPr>
          <p:nvPr/>
        </p:nvCxnSpPr>
        <p:spPr>
          <a:xfrm flipV="1">
            <a:off x="8258162" y="667366"/>
            <a:ext cx="501198" cy="1541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BA8A50F-D261-2016-3A83-634A868CA016}"/>
              </a:ext>
            </a:extLst>
          </p:cNvPr>
          <p:cNvSpPr/>
          <p:nvPr/>
        </p:nvSpPr>
        <p:spPr>
          <a:xfrm>
            <a:off x="5282045" y="966033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D6BE30E-299F-8C4A-C124-74269339177D}"/>
              </a:ext>
            </a:extLst>
          </p:cNvPr>
          <p:cNvCxnSpPr>
            <a:cxnSpLocks/>
            <a:stCxn id="20" idx="1"/>
            <a:endCxn id="49" idx="3"/>
          </p:cNvCxnSpPr>
          <p:nvPr/>
        </p:nvCxnSpPr>
        <p:spPr>
          <a:xfrm flipH="1" flipV="1">
            <a:off x="3499805" y="905208"/>
            <a:ext cx="1888760" cy="1703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CFDF2EC-EFAE-5F95-17AA-0D7B08DF6658}"/>
              </a:ext>
            </a:extLst>
          </p:cNvPr>
          <p:cNvSpPr/>
          <p:nvPr/>
        </p:nvSpPr>
        <p:spPr>
          <a:xfrm>
            <a:off x="4243462" y="3664955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F8EBE7E-AD1B-2875-5290-69FEE70D217D}"/>
              </a:ext>
            </a:extLst>
          </p:cNvPr>
          <p:cNvCxnSpPr>
            <a:cxnSpLocks/>
            <a:stCxn id="23" idx="3"/>
            <a:endCxn id="24" idx="3"/>
          </p:cNvCxnSpPr>
          <p:nvPr/>
        </p:nvCxnSpPr>
        <p:spPr>
          <a:xfrm flipH="1" flipV="1">
            <a:off x="3057071" y="4039027"/>
            <a:ext cx="1292911" cy="2645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C751086D-A650-049B-F553-BFD7AC142CDD}"/>
              </a:ext>
            </a:extLst>
          </p:cNvPr>
          <p:cNvSpPr/>
          <p:nvPr/>
        </p:nvSpPr>
        <p:spPr>
          <a:xfrm>
            <a:off x="6546094" y="3976515"/>
            <a:ext cx="1425894" cy="121406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6FBA87C-B7E0-8826-4C26-A48FECFAB11F}"/>
              </a:ext>
            </a:extLst>
          </p:cNvPr>
          <p:cNvCxnSpPr>
            <a:cxnSpLocks/>
            <a:stCxn id="26" idx="5"/>
            <a:endCxn id="7" idx="1"/>
          </p:cNvCxnSpPr>
          <p:nvPr/>
        </p:nvCxnSpPr>
        <p:spPr>
          <a:xfrm>
            <a:off x="7763171" y="5012780"/>
            <a:ext cx="208817" cy="8969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45B5A3F1-163F-C41F-7C63-878A41275DF6}"/>
              </a:ext>
            </a:extLst>
          </p:cNvPr>
          <p:cNvSpPr/>
          <p:nvPr/>
        </p:nvSpPr>
        <p:spPr>
          <a:xfrm>
            <a:off x="4814315" y="4117460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100F0CA-95E3-25A5-E550-2534FBCE1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988" y="5161929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3AA3BF9-2046-3BB9-ACF9-F15AD0CE3C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3624631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E7A98E9-068F-9B41-7DF1-91D3251DFB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5190575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BD4F59E-5839-01A6-DC18-670DDD6ACE4E}"/>
              </a:ext>
            </a:extLst>
          </p:cNvPr>
          <p:cNvCxnSpPr>
            <a:cxnSpLocks/>
            <a:stCxn id="5" idx="3"/>
            <a:endCxn id="32" idx="3"/>
          </p:cNvCxnSpPr>
          <p:nvPr/>
        </p:nvCxnSpPr>
        <p:spPr>
          <a:xfrm flipH="1">
            <a:off x="3371440" y="4756042"/>
            <a:ext cx="1549395" cy="9203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98C14ACB-6909-3955-21E7-50D5631F2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9360" y="252970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" name="Picture 48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BB5C8010-A3FE-EFA4-F45F-BFB2A5FBFB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69" y="81180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3" name="Picture 62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67E36E6B-A000-0332-0FE1-C101B532D7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833" y="1559497"/>
            <a:ext cx="668414" cy="31246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351564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12998" y="349233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roup 306">
            <a:extLst>
              <a:ext uri="{FF2B5EF4-FFF2-40B4-BE49-F238E27FC236}">
                <a16:creationId xmlns:a16="http://schemas.microsoft.com/office/drawing/2014/main" id="{5E24FA78-803C-B69F-1BA0-78307C89D6EB}"/>
              </a:ext>
            </a:extLst>
          </p:cNvPr>
          <p:cNvGrpSpPr/>
          <p:nvPr/>
        </p:nvGrpSpPr>
        <p:grpSpPr>
          <a:xfrm>
            <a:off x="0" y="1170297"/>
            <a:ext cx="12312470" cy="5687703"/>
            <a:chOff x="-20109" y="858063"/>
            <a:chExt cx="12312470" cy="5687703"/>
          </a:xfrm>
        </p:grpSpPr>
        <p:sp>
          <p:nvSpPr>
            <p:cNvPr id="5" name="Flowchart: Magnetic Disk 4">
              <a:extLst>
                <a:ext uri="{FF2B5EF4-FFF2-40B4-BE49-F238E27FC236}">
                  <a16:creationId xmlns:a16="http://schemas.microsoft.com/office/drawing/2014/main" id="{1AA90492-7F08-BE8B-4406-DFADD1F09EF0}"/>
                </a:ext>
              </a:extLst>
            </p:cNvPr>
            <p:cNvSpPr/>
            <p:nvPr/>
          </p:nvSpPr>
          <p:spPr>
            <a:xfrm>
              <a:off x="-20109" y="2051243"/>
              <a:ext cx="1529083" cy="2297732"/>
            </a:xfrm>
            <a:prstGeom prst="flowChartMagneticDisk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NCBI/JGI</a:t>
              </a: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12DE97C5-256E-8AE3-782B-CBF6704E0B6E}"/>
                </a:ext>
              </a:extLst>
            </p:cNvPr>
            <p:cNvSpPr/>
            <p:nvPr/>
          </p:nvSpPr>
          <p:spPr>
            <a:xfrm>
              <a:off x="1977784" y="1020436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HMMER</a:t>
              </a:r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E61B6E84-7265-3829-8BAA-3C2289F233F8}"/>
                </a:ext>
              </a:extLst>
            </p:cNvPr>
            <p:cNvSpPr/>
            <p:nvPr/>
          </p:nvSpPr>
          <p:spPr>
            <a:xfrm>
              <a:off x="1950413" y="4418669"/>
              <a:ext cx="1601167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DIAMOND</a:t>
              </a:r>
            </a:p>
          </p:txBody>
        </p:sp>
        <p:sp>
          <p:nvSpPr>
            <p:cNvPr id="9" name="Flowchart: Process 8">
              <a:extLst>
                <a:ext uri="{FF2B5EF4-FFF2-40B4-BE49-F238E27FC236}">
                  <a16:creationId xmlns:a16="http://schemas.microsoft.com/office/drawing/2014/main" id="{36B0EE86-A094-791A-C2F3-2D5BDE120FE2}"/>
                </a:ext>
              </a:extLst>
            </p:cNvPr>
            <p:cNvSpPr/>
            <p:nvPr/>
          </p:nvSpPr>
          <p:spPr>
            <a:xfrm>
              <a:off x="4484912" y="1315844"/>
              <a:ext cx="1600073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ClustalO</a:t>
              </a:r>
              <a:endParaRPr lang="en-US" dirty="0"/>
            </a:p>
          </p:txBody>
        </p:sp>
        <p:sp>
          <p:nvSpPr>
            <p:cNvPr id="10" name="Flowchart: Data 9">
              <a:extLst>
                <a:ext uri="{FF2B5EF4-FFF2-40B4-BE49-F238E27FC236}">
                  <a16:creationId xmlns:a16="http://schemas.microsoft.com/office/drawing/2014/main" id="{6E9580A0-7794-49C8-050F-DABD5161FC90}"/>
                </a:ext>
              </a:extLst>
            </p:cNvPr>
            <p:cNvSpPr/>
            <p:nvPr/>
          </p:nvSpPr>
          <p:spPr>
            <a:xfrm>
              <a:off x="4218102" y="2760930"/>
              <a:ext cx="2133694" cy="923544"/>
            </a:xfrm>
            <a:prstGeom prst="flowChartInputOutpu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Dataframe</a:t>
              </a:r>
              <a:endParaRPr lang="en-US" dirty="0"/>
            </a:p>
          </p:txBody>
        </p:sp>
        <p:sp>
          <p:nvSpPr>
            <p:cNvPr id="11" name="Flowchart: Multidocument 10">
              <a:extLst>
                <a:ext uri="{FF2B5EF4-FFF2-40B4-BE49-F238E27FC236}">
                  <a16:creationId xmlns:a16="http://schemas.microsoft.com/office/drawing/2014/main" id="{FA7FA3F4-082F-1CAD-EBE5-BE4BB1E9F995}"/>
                </a:ext>
              </a:extLst>
            </p:cNvPr>
            <p:cNvSpPr/>
            <p:nvPr/>
          </p:nvSpPr>
          <p:spPr>
            <a:xfrm>
              <a:off x="6907053" y="858063"/>
              <a:ext cx="1839951" cy="1193180"/>
            </a:xfrm>
            <a:prstGeom prst="flowChartMultidocumen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Phylo</a:t>
              </a:r>
              <a:r>
                <a:rPr lang="en-US" dirty="0"/>
                <a:t> Trees</a:t>
              </a:r>
            </a:p>
          </p:txBody>
        </p:sp>
        <p:sp>
          <p:nvSpPr>
            <p:cNvPr id="12" name="Flowchart: Data 11">
              <a:extLst>
                <a:ext uri="{FF2B5EF4-FFF2-40B4-BE49-F238E27FC236}">
                  <a16:creationId xmlns:a16="http://schemas.microsoft.com/office/drawing/2014/main" id="{FE4E8EAB-362A-3A30-F900-4819C59A83D9}"/>
                </a:ext>
              </a:extLst>
            </p:cNvPr>
            <p:cNvSpPr/>
            <p:nvPr/>
          </p:nvSpPr>
          <p:spPr>
            <a:xfrm>
              <a:off x="6668727" y="4348975"/>
              <a:ext cx="2107580" cy="919975"/>
            </a:xfrm>
            <a:prstGeom prst="flowChartInputOutpu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Graphs</a:t>
              </a:r>
            </a:p>
          </p:txBody>
        </p:sp>
        <p:sp>
          <p:nvSpPr>
            <p:cNvPr id="13" name="Flowchart: Alternate Process 12">
              <a:extLst>
                <a:ext uri="{FF2B5EF4-FFF2-40B4-BE49-F238E27FC236}">
                  <a16:creationId xmlns:a16="http://schemas.microsoft.com/office/drawing/2014/main" id="{3DECE7CC-20B2-60E5-A1E3-A8A05BA7D072}"/>
                </a:ext>
              </a:extLst>
            </p:cNvPr>
            <p:cNvSpPr/>
            <p:nvPr/>
          </p:nvSpPr>
          <p:spPr>
            <a:xfrm>
              <a:off x="9808315" y="2592658"/>
              <a:ext cx="2484046" cy="1260088"/>
            </a:xfrm>
            <a:prstGeom prst="flowChartAlternateProcess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Final Images</a:t>
              </a:r>
            </a:p>
            <a:p>
              <a:pPr algn="ctr"/>
              <a:r>
                <a:rPr lang="en-US" dirty="0"/>
                <a:t>Patterns of Loss</a:t>
              </a:r>
            </a:p>
          </p:txBody>
        </p:sp>
        <p:sp>
          <p:nvSpPr>
            <p:cNvPr id="16" name="Flowchart: Off-page Connector 15">
              <a:extLst>
                <a:ext uri="{FF2B5EF4-FFF2-40B4-BE49-F238E27FC236}">
                  <a16:creationId xmlns:a16="http://schemas.microsoft.com/office/drawing/2014/main" id="{13C9DE35-6ABA-52D5-EAA0-70F243902758}"/>
                </a:ext>
              </a:extLst>
            </p:cNvPr>
            <p:cNvSpPr/>
            <p:nvPr/>
          </p:nvSpPr>
          <p:spPr>
            <a:xfrm>
              <a:off x="4523979" y="5452946"/>
              <a:ext cx="1572021" cy="1092820"/>
            </a:xfrm>
            <a:prstGeom prst="flowChartOffpageConnector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Metabolism</a:t>
              </a:r>
            </a:p>
            <a:p>
              <a:pPr algn="ctr"/>
              <a:r>
                <a:rPr lang="en-US" dirty="0"/>
                <a:t>Literature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1C1B002-BBF6-71B0-5D72-76EA71ABFE70}"/>
                </a:ext>
              </a:extLst>
            </p:cNvPr>
            <p:cNvCxnSpPr>
              <a:cxnSpLocks/>
              <a:stCxn id="5" idx="4"/>
              <a:endCxn id="6" idx="1"/>
            </p:cNvCxnSpPr>
            <p:nvPr/>
          </p:nvCxnSpPr>
          <p:spPr>
            <a:xfrm flipV="1">
              <a:off x="1508974" y="1410729"/>
              <a:ext cx="468810" cy="178938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55DACB5-1E3D-66F2-41BA-29EB6BED2048}"/>
                </a:ext>
              </a:extLst>
            </p:cNvPr>
            <p:cNvCxnSpPr>
              <a:cxnSpLocks/>
              <a:stCxn id="5" idx="4"/>
              <a:endCxn id="7" idx="1"/>
            </p:cNvCxnSpPr>
            <p:nvPr/>
          </p:nvCxnSpPr>
          <p:spPr>
            <a:xfrm>
              <a:off x="1508974" y="3200109"/>
              <a:ext cx="441439" cy="160885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94A29B2-2B45-C731-A410-A6F77AFD51EE}"/>
                </a:ext>
              </a:extLst>
            </p:cNvPr>
            <p:cNvCxnSpPr>
              <a:cxnSpLocks/>
              <a:stCxn id="6" idx="3"/>
              <a:endCxn id="10" idx="2"/>
            </p:cNvCxnSpPr>
            <p:nvPr/>
          </p:nvCxnSpPr>
          <p:spPr>
            <a:xfrm>
              <a:off x="3578950" y="1410729"/>
              <a:ext cx="852521" cy="181197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3EBDD28-EDC8-A17D-5E6C-778AB7E40ED0}"/>
                </a:ext>
              </a:extLst>
            </p:cNvPr>
            <p:cNvCxnSpPr>
              <a:cxnSpLocks/>
              <a:stCxn id="7" idx="3"/>
              <a:endCxn id="10" idx="2"/>
            </p:cNvCxnSpPr>
            <p:nvPr/>
          </p:nvCxnSpPr>
          <p:spPr>
            <a:xfrm flipV="1">
              <a:off x="3551580" y="3222702"/>
              <a:ext cx="879891" cy="158626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CF32E4AD-5791-3823-867B-AF846BBB5415}"/>
                </a:ext>
              </a:extLst>
            </p:cNvPr>
            <p:cNvCxnSpPr>
              <a:cxnSpLocks/>
              <a:stCxn id="9" idx="2"/>
              <a:endCxn id="10" idx="1"/>
            </p:cNvCxnSpPr>
            <p:nvPr/>
          </p:nvCxnSpPr>
          <p:spPr>
            <a:xfrm>
              <a:off x="5284949" y="2096429"/>
              <a:ext cx="0" cy="66450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F13D9CA9-20E9-28CA-A147-6BDA5A832697}"/>
                </a:ext>
              </a:extLst>
            </p:cNvPr>
            <p:cNvCxnSpPr>
              <a:cxnSpLocks/>
              <a:stCxn id="10" idx="1"/>
              <a:endCxn id="9" idx="2"/>
            </p:cNvCxnSpPr>
            <p:nvPr/>
          </p:nvCxnSpPr>
          <p:spPr>
            <a:xfrm flipV="1">
              <a:off x="5284949" y="2096429"/>
              <a:ext cx="0" cy="66450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5E4F3FE7-91A8-DC0A-6BA9-C2BA4D5C6AD0}"/>
                </a:ext>
              </a:extLst>
            </p:cNvPr>
            <p:cNvCxnSpPr>
              <a:cxnSpLocks/>
              <a:stCxn id="10" idx="5"/>
              <a:endCxn id="11" idx="1"/>
            </p:cNvCxnSpPr>
            <p:nvPr/>
          </p:nvCxnSpPr>
          <p:spPr>
            <a:xfrm flipV="1">
              <a:off x="6138427" y="1454653"/>
              <a:ext cx="768626" cy="17680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B2678305-146A-ABF2-6745-D6950109CD6F}"/>
                </a:ext>
              </a:extLst>
            </p:cNvPr>
            <p:cNvCxnSpPr>
              <a:cxnSpLocks/>
              <a:stCxn id="10" idx="5"/>
              <a:endCxn id="12" idx="2"/>
            </p:cNvCxnSpPr>
            <p:nvPr/>
          </p:nvCxnSpPr>
          <p:spPr>
            <a:xfrm>
              <a:off x="6138427" y="3222702"/>
              <a:ext cx="741058" cy="158626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5891A383-55E0-EF08-D83D-1C11DDA36AA6}"/>
                </a:ext>
              </a:extLst>
            </p:cNvPr>
            <p:cNvCxnSpPr>
              <a:cxnSpLocks/>
              <a:stCxn id="12" idx="1"/>
              <a:endCxn id="11" idx="2"/>
            </p:cNvCxnSpPr>
            <p:nvPr/>
          </p:nvCxnSpPr>
          <p:spPr>
            <a:xfrm flipH="1" flipV="1">
              <a:off x="7699084" y="2006057"/>
              <a:ext cx="23433" cy="234291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F12B74BF-90A3-447B-92ED-7A3510850A3E}"/>
                </a:ext>
              </a:extLst>
            </p:cNvPr>
            <p:cNvCxnSpPr>
              <a:cxnSpLocks/>
              <a:stCxn id="11" idx="2"/>
              <a:endCxn id="12" idx="1"/>
            </p:cNvCxnSpPr>
            <p:nvPr/>
          </p:nvCxnSpPr>
          <p:spPr>
            <a:xfrm>
              <a:off x="7699084" y="2006057"/>
              <a:ext cx="23433" cy="234291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E206A930-EBB6-0B78-59D0-DD923428C20C}"/>
                </a:ext>
              </a:extLst>
            </p:cNvPr>
            <p:cNvCxnSpPr>
              <a:stCxn id="11" idx="3"/>
              <a:endCxn id="13" idx="1"/>
            </p:cNvCxnSpPr>
            <p:nvPr/>
          </p:nvCxnSpPr>
          <p:spPr>
            <a:xfrm>
              <a:off x="8747004" y="1454653"/>
              <a:ext cx="1061311" cy="17680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4A9D4728-E0F5-7081-41FF-03BAA1165062}"/>
                </a:ext>
              </a:extLst>
            </p:cNvPr>
            <p:cNvCxnSpPr>
              <a:cxnSpLocks/>
              <a:stCxn id="12" idx="5"/>
              <a:endCxn id="13" idx="1"/>
            </p:cNvCxnSpPr>
            <p:nvPr/>
          </p:nvCxnSpPr>
          <p:spPr>
            <a:xfrm flipV="1">
              <a:off x="8565549" y="3222702"/>
              <a:ext cx="1242766" cy="158626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31" name="Flowchart: Process 230">
              <a:extLst>
                <a:ext uri="{FF2B5EF4-FFF2-40B4-BE49-F238E27FC236}">
                  <a16:creationId xmlns:a16="http://schemas.microsoft.com/office/drawing/2014/main" id="{1CF08663-301E-A8C8-984B-087D175BC16F}"/>
                </a:ext>
              </a:extLst>
            </p:cNvPr>
            <p:cNvSpPr/>
            <p:nvPr/>
          </p:nvSpPr>
          <p:spPr>
            <a:xfrm>
              <a:off x="2000320" y="215482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BLAST</a:t>
              </a:r>
            </a:p>
          </p:txBody>
        </p:sp>
        <p:sp>
          <p:nvSpPr>
            <p:cNvPr id="234" name="Flowchart: Process 233">
              <a:extLst>
                <a:ext uri="{FF2B5EF4-FFF2-40B4-BE49-F238E27FC236}">
                  <a16:creationId xmlns:a16="http://schemas.microsoft.com/office/drawing/2014/main" id="{6B585C3C-247A-EF05-C91F-756A855F0707}"/>
                </a:ext>
              </a:extLst>
            </p:cNvPr>
            <p:cNvSpPr/>
            <p:nvPr/>
          </p:nvSpPr>
          <p:spPr>
            <a:xfrm>
              <a:off x="1935991" y="328427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BUSCO</a:t>
              </a:r>
            </a:p>
          </p:txBody>
        </p: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231883A6-95CA-E21B-B471-9B7FBF398507}"/>
                </a:ext>
              </a:extLst>
            </p:cNvPr>
            <p:cNvCxnSpPr>
              <a:stCxn id="5" idx="4"/>
              <a:endCxn id="231" idx="1"/>
            </p:cNvCxnSpPr>
            <p:nvPr/>
          </p:nvCxnSpPr>
          <p:spPr>
            <a:xfrm flipV="1">
              <a:off x="1508974" y="2545121"/>
              <a:ext cx="491346" cy="65498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ACB9EFA0-66F3-48CD-356F-F5F12930D627}"/>
                </a:ext>
              </a:extLst>
            </p:cNvPr>
            <p:cNvCxnSpPr>
              <a:stCxn id="5" idx="4"/>
              <a:endCxn id="234" idx="1"/>
            </p:cNvCxnSpPr>
            <p:nvPr/>
          </p:nvCxnSpPr>
          <p:spPr>
            <a:xfrm>
              <a:off x="1508974" y="3200109"/>
              <a:ext cx="427017" cy="47446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0" name="Straight Arrow Connector 239">
              <a:extLst>
                <a:ext uri="{FF2B5EF4-FFF2-40B4-BE49-F238E27FC236}">
                  <a16:creationId xmlns:a16="http://schemas.microsoft.com/office/drawing/2014/main" id="{79D22EAC-1EDF-7F34-7480-09D2B34F992A}"/>
                </a:ext>
              </a:extLst>
            </p:cNvPr>
            <p:cNvCxnSpPr>
              <a:stCxn id="231" idx="3"/>
              <a:endCxn id="9" idx="1"/>
            </p:cNvCxnSpPr>
            <p:nvPr/>
          </p:nvCxnSpPr>
          <p:spPr>
            <a:xfrm flipV="1">
              <a:off x="3601486" y="1706137"/>
              <a:ext cx="883426" cy="838984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40DE45CD-7358-6627-FF01-477A6216C253}"/>
                </a:ext>
              </a:extLst>
            </p:cNvPr>
            <p:cNvCxnSpPr>
              <a:cxnSpLocks/>
              <a:stCxn id="234" idx="3"/>
              <a:endCxn id="10" idx="2"/>
            </p:cNvCxnSpPr>
            <p:nvPr/>
          </p:nvCxnSpPr>
          <p:spPr>
            <a:xfrm flipV="1">
              <a:off x="3537157" y="3222702"/>
              <a:ext cx="894314" cy="45186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20972697-308C-ADA9-1AC6-0E6B649B65FC}"/>
                </a:ext>
              </a:extLst>
            </p:cNvPr>
            <p:cNvCxnSpPr>
              <a:stCxn id="16" idx="0"/>
              <a:endCxn id="10" idx="4"/>
            </p:cNvCxnSpPr>
            <p:nvPr/>
          </p:nvCxnSpPr>
          <p:spPr>
            <a:xfrm flipH="1" flipV="1">
              <a:off x="5284949" y="3684474"/>
              <a:ext cx="25041" cy="176847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2" name="Connector: Elbow 301">
              <a:extLst>
                <a:ext uri="{FF2B5EF4-FFF2-40B4-BE49-F238E27FC236}">
                  <a16:creationId xmlns:a16="http://schemas.microsoft.com/office/drawing/2014/main" id="{61013A9F-D23F-A77F-FC82-6144BA1F5890}"/>
                </a:ext>
              </a:extLst>
            </p:cNvPr>
            <p:cNvCxnSpPr>
              <a:stCxn id="5" idx="1"/>
              <a:endCxn id="11" idx="0"/>
            </p:cNvCxnSpPr>
            <p:nvPr/>
          </p:nvCxnSpPr>
          <p:spPr>
            <a:xfrm rot="5400000" flipH="1" flipV="1">
              <a:off x="3752431" y="-2149935"/>
              <a:ext cx="1193180" cy="7209177"/>
            </a:xfrm>
            <a:prstGeom prst="bentConnector3">
              <a:avLst>
                <a:gd name="adj1" fmla="val 119159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4" name="Straight Arrow Connector 303">
              <a:extLst>
                <a:ext uri="{FF2B5EF4-FFF2-40B4-BE49-F238E27FC236}">
                  <a16:creationId xmlns:a16="http://schemas.microsoft.com/office/drawing/2014/main" id="{70D688D8-753C-950F-375B-469A8E9AB015}"/>
                </a:ext>
              </a:extLst>
            </p:cNvPr>
            <p:cNvCxnSpPr>
              <a:stCxn id="6" idx="3"/>
              <a:endCxn id="9" idx="1"/>
            </p:cNvCxnSpPr>
            <p:nvPr/>
          </p:nvCxnSpPr>
          <p:spPr>
            <a:xfrm>
              <a:off x="3578950" y="1410729"/>
              <a:ext cx="905962" cy="295408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6" name="Straight Arrow Connector 305">
              <a:extLst>
                <a:ext uri="{FF2B5EF4-FFF2-40B4-BE49-F238E27FC236}">
                  <a16:creationId xmlns:a16="http://schemas.microsoft.com/office/drawing/2014/main" id="{EA1BF5B7-1E8C-3479-11A8-5BF1CD13BDBC}"/>
                </a:ext>
              </a:extLst>
            </p:cNvPr>
            <p:cNvCxnSpPr>
              <a:stCxn id="231" idx="3"/>
              <a:endCxn id="10" idx="2"/>
            </p:cNvCxnSpPr>
            <p:nvPr/>
          </p:nvCxnSpPr>
          <p:spPr>
            <a:xfrm>
              <a:off x="3601486" y="2545121"/>
              <a:ext cx="829985" cy="67758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77D14-A1FC-0EC8-96BA-2085E94FF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6932EAD8-93B6-AEA6-3267-2F0FF27617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D4FC714C-568E-7B77-D9FC-1280C27C8D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4407FD38-BBEF-109B-55C4-39F3EF120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4628512"/>
            <a:ext cx="2926080" cy="2194560"/>
          </a:xfrm>
          <a:prstGeom prst="rect">
            <a:avLst/>
          </a:prstGeom>
        </p:spPr>
      </p:pic>
      <p:pic>
        <p:nvPicPr>
          <p:cNvPr id="2" name="Picture 1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67E8B86-6B1F-D0BE-2F1E-901B396AD6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30" b="30304"/>
          <a:stretch/>
        </p:blipFill>
        <p:spPr>
          <a:xfrm>
            <a:off x="0" y="0"/>
            <a:ext cx="7853819" cy="665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241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979" y="0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400" y="471451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344" y="2940288"/>
            <a:ext cx="2926080" cy="219456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F63EB69-A153-F607-539A-3CF32B9B0F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446114"/>
            <a:ext cx="7939394" cy="446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  <p:pic>
        <p:nvPicPr>
          <p:cNvPr id="4" name="Picture 3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E40C3B2-B488-BD1D-3462-5EE8598CA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6F41647-0BDC-46D0-FD22-DC884C090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1B3547C1-4471-2944-0F49-A4365B1D4C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60" y="466344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-58657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821836" y="96321"/>
            <a:ext cx="7245404" cy="6665358"/>
          </a:xfrm>
          <a:prstGeom prst="rect">
            <a:avLst/>
          </a:prstGeom>
        </p:spPr>
      </p:pic>
      <p:pic>
        <p:nvPicPr>
          <p:cNvPr id="5" name="Picture 4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71C22FC2-F034-CB65-4BCB-8693CC70E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935C9FC-8BE1-8843-F296-4EE81F7D51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265901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7D12B9E-3E3F-C135-1F27-9C3290A48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460461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B69D1-ED79-FD50-515B-0E08A5CB2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75">
            <a:extLst>
              <a:ext uri="{FF2B5EF4-FFF2-40B4-BE49-F238E27FC236}">
                <a16:creationId xmlns:a16="http://schemas.microsoft.com/office/drawing/2014/main" id="{5C4FB196-EFEC-7484-6794-480E42734E84}"/>
              </a:ext>
            </a:extLst>
          </p:cNvPr>
          <p:cNvSpPr txBox="1"/>
          <p:nvPr/>
        </p:nvSpPr>
        <p:spPr>
          <a:xfrm rot="16200000">
            <a:off x="-660389" y="1600426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F5BE09C-F09A-AC6B-3E6F-2C192D44EED3}"/>
              </a:ext>
            </a:extLst>
          </p:cNvPr>
          <p:cNvSpPr txBox="1"/>
          <p:nvPr/>
        </p:nvSpPr>
        <p:spPr>
          <a:xfrm rot="16200000">
            <a:off x="-660730" y="4500559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D9E2333-C141-F603-DD9C-B55031EDC581}"/>
              </a:ext>
            </a:extLst>
          </p:cNvPr>
          <p:cNvSpPr txBox="1"/>
          <p:nvPr/>
        </p:nvSpPr>
        <p:spPr>
          <a:xfrm rot="16200000">
            <a:off x="-660730" y="6445325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8F4E52CC-54F4-78CD-13C4-85B892DE86F0}"/>
              </a:ext>
            </a:extLst>
          </p:cNvPr>
          <p:cNvSpPr/>
          <p:nvPr/>
        </p:nvSpPr>
        <p:spPr>
          <a:xfrm>
            <a:off x="2662463" y="1363254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4A282AD-0CB9-0566-6CE1-AE39B03A026D}"/>
              </a:ext>
            </a:extLst>
          </p:cNvPr>
          <p:cNvSpPr/>
          <p:nvPr/>
        </p:nvSpPr>
        <p:spPr>
          <a:xfrm>
            <a:off x="2662463" y="737415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0A517D10-1257-6F18-2831-A36058628EDF}"/>
              </a:ext>
            </a:extLst>
          </p:cNvPr>
          <p:cNvSpPr/>
          <p:nvPr/>
        </p:nvSpPr>
        <p:spPr>
          <a:xfrm>
            <a:off x="2662464" y="230058"/>
            <a:ext cx="45719" cy="298354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AD526C88-4F81-1A47-91BC-5278D6D56BF6}"/>
              </a:ext>
            </a:extLst>
          </p:cNvPr>
          <p:cNvSpPr/>
          <p:nvPr/>
        </p:nvSpPr>
        <p:spPr>
          <a:xfrm>
            <a:off x="2662463" y="2768582"/>
            <a:ext cx="65747" cy="168639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B4DD261A-5FC8-1FAF-A618-87199D4BF320}"/>
              </a:ext>
            </a:extLst>
          </p:cNvPr>
          <p:cNvSpPr/>
          <p:nvPr/>
        </p:nvSpPr>
        <p:spPr>
          <a:xfrm>
            <a:off x="2662463" y="2528739"/>
            <a:ext cx="65747" cy="239843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927B8050-CDD5-FBAB-6552-9F01167DD535}"/>
              </a:ext>
            </a:extLst>
          </p:cNvPr>
          <p:cNvSpPr/>
          <p:nvPr/>
        </p:nvSpPr>
        <p:spPr>
          <a:xfrm>
            <a:off x="2662463" y="4646100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0730650A-47BF-77EF-FBB2-CB6F3343EEBD}"/>
              </a:ext>
            </a:extLst>
          </p:cNvPr>
          <p:cNvSpPr/>
          <p:nvPr/>
        </p:nvSpPr>
        <p:spPr>
          <a:xfrm>
            <a:off x="2662463" y="6361995"/>
            <a:ext cx="65747" cy="29577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51FE42E2-5D2E-910A-AE15-D151494FA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28948" y="1565675"/>
            <a:ext cx="2943225" cy="600075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995BDC12-9312-2D8B-AC68-75D002DD07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14623" y="2282695"/>
            <a:ext cx="3257550" cy="600075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38ECB59C-BF29-7F55-C3BB-68124C2FC9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38248" y="2999715"/>
            <a:ext cx="2628900" cy="600075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992EFBD2-4540-8FBD-3D15-D04E3CDD9B3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38248" y="3716735"/>
            <a:ext cx="2628900" cy="523875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1697C7A7-0D51-A39E-8F4D-36533D19C48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638248" y="5150775"/>
            <a:ext cx="2628900" cy="676275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99C1948D-4A5C-5877-B115-235ADA73386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313537" y="4357555"/>
            <a:ext cx="2943225" cy="676275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3362B331-1B11-1F6B-D9B7-3400D635630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009598" y="5943995"/>
            <a:ext cx="3257550" cy="828675"/>
          </a:xfrm>
          <a:prstGeom prst="rect">
            <a:avLst/>
          </a:prstGeom>
        </p:spPr>
      </p:pic>
      <p:sp>
        <p:nvSpPr>
          <p:cNvPr id="422" name="Right Brace 421">
            <a:extLst>
              <a:ext uri="{FF2B5EF4-FFF2-40B4-BE49-F238E27FC236}">
                <a16:creationId xmlns:a16="http://schemas.microsoft.com/office/drawing/2014/main" id="{6FD43AB9-B01B-E4A1-E6CA-34B7757C5A77}"/>
              </a:ext>
            </a:extLst>
          </p:cNvPr>
          <p:cNvSpPr/>
          <p:nvPr/>
        </p:nvSpPr>
        <p:spPr>
          <a:xfrm>
            <a:off x="2662463" y="3197497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E9DCF71C-E4CC-BB0D-3948-1BA671C6875F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E1C90CB-BEC4-E851-6E88-DD82EE67DE91}"/>
              </a:ext>
            </a:extLst>
          </p:cNvPr>
          <p:cNvGrpSpPr/>
          <p:nvPr/>
        </p:nvGrpSpPr>
        <p:grpSpPr>
          <a:xfrm>
            <a:off x="5723054" y="176365"/>
            <a:ext cx="569085" cy="499537"/>
            <a:chOff x="6357230" y="-33158"/>
            <a:chExt cx="569085" cy="499537"/>
          </a:xfrm>
        </p:grpSpPr>
        <p:sp>
          <p:nvSpPr>
            <p:cNvPr id="440" name="TextBox 439">
              <a:extLst>
                <a:ext uri="{FF2B5EF4-FFF2-40B4-BE49-F238E27FC236}">
                  <a16:creationId xmlns:a16="http://schemas.microsoft.com/office/drawing/2014/main" id="{275A8AF6-6CDC-C8F1-47BE-B627C9605C6C}"/>
                </a:ext>
              </a:extLst>
            </p:cNvPr>
            <p:cNvSpPr txBox="1"/>
            <p:nvPr/>
          </p:nvSpPr>
          <p:spPr>
            <a:xfrm rot="16200000">
              <a:off x="6232828" y="151819"/>
              <a:ext cx="433469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441" name="TextBox 440">
              <a:extLst>
                <a:ext uri="{FF2B5EF4-FFF2-40B4-BE49-F238E27FC236}">
                  <a16:creationId xmlns:a16="http://schemas.microsoft.com/office/drawing/2014/main" id="{FEAEAC3E-9A61-B5EA-E384-1D996EF3ACB5}"/>
                </a:ext>
              </a:extLst>
            </p:cNvPr>
            <p:cNvSpPr txBox="1"/>
            <p:nvPr/>
          </p:nvSpPr>
          <p:spPr>
            <a:xfrm rot="16200000">
              <a:off x="6300123" y="121682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442" name="TextBox 441">
              <a:extLst>
                <a:ext uri="{FF2B5EF4-FFF2-40B4-BE49-F238E27FC236}">
                  <a16:creationId xmlns:a16="http://schemas.microsoft.com/office/drawing/2014/main" id="{A7B983B6-7E7A-DC61-E4FF-075B9164B6DF}"/>
                </a:ext>
              </a:extLst>
            </p:cNvPr>
            <p:cNvSpPr txBox="1"/>
            <p:nvPr/>
          </p:nvSpPr>
          <p:spPr>
            <a:xfrm rot="16200000">
              <a:off x="6397493" y="121853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443" name="TextBox 442">
              <a:extLst>
                <a:ext uri="{FF2B5EF4-FFF2-40B4-BE49-F238E27FC236}">
                  <a16:creationId xmlns:a16="http://schemas.microsoft.com/office/drawing/2014/main" id="{C4871FA9-6165-F71E-663E-340EF5BBA30B}"/>
                </a:ext>
              </a:extLst>
            </p:cNvPr>
            <p:cNvSpPr txBox="1"/>
            <p:nvPr/>
          </p:nvSpPr>
          <p:spPr>
            <a:xfrm rot="16200000">
              <a:off x="6489826" y="121295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444" name="TextBox 443">
              <a:extLst>
                <a:ext uri="{FF2B5EF4-FFF2-40B4-BE49-F238E27FC236}">
                  <a16:creationId xmlns:a16="http://schemas.microsoft.com/office/drawing/2014/main" id="{6C50DAAF-F7CC-8239-3F67-C445CB825D94}"/>
                </a:ext>
              </a:extLst>
            </p:cNvPr>
            <p:cNvSpPr txBox="1"/>
            <p:nvPr/>
          </p:nvSpPr>
          <p:spPr>
            <a:xfrm rot="16200000">
              <a:off x="6587196" y="127260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grpSp>
        <p:nvGrpSpPr>
          <p:cNvPr id="28" name="Graphic 1">
            <a:extLst>
              <a:ext uri="{FF2B5EF4-FFF2-40B4-BE49-F238E27FC236}">
                <a16:creationId xmlns:a16="http://schemas.microsoft.com/office/drawing/2014/main" id="{3F2E6B32-BE43-A92D-CE02-6E3D6944A883}"/>
              </a:ext>
            </a:extLst>
          </p:cNvPr>
          <p:cNvGrpSpPr/>
          <p:nvPr/>
        </p:nvGrpSpPr>
        <p:grpSpPr>
          <a:xfrm>
            <a:off x="7440421" y="61203"/>
            <a:ext cx="1887369" cy="6628792"/>
            <a:chOff x="6509931" y="33855"/>
            <a:chExt cx="1887369" cy="6628792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A0B6D37-1702-7FCF-749B-C26BFBDE4252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3DC306-9C1E-9814-A4DB-663B267BECA7}"/>
                </a:ext>
              </a:extLst>
            </p:cNvPr>
            <p:cNvSpPr txBox="1"/>
            <p:nvPr/>
          </p:nvSpPr>
          <p:spPr>
            <a:xfrm>
              <a:off x="6521527" y="68240"/>
              <a:ext cx="14947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A80C11F-4C97-7F9A-21A2-93BC57589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EA3A10D-59C2-EEBB-AA32-919F2022EE9A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FFAD5DF-163A-2BBC-E9B5-D2CF52847DA1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6CE3726-ADE4-7A67-1E51-B7484D67685C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60D8293-5E34-7B2D-B5D6-FE9FC549A68A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D7D8A19-4D8B-BD64-EF9E-4FF202906CE1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EEAE024-85C2-6F46-C2D1-9850D482D47A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E816BC2-CA87-0415-66E5-0777C43A6810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3F6F505-1C4E-B20F-67A2-F21AB6BD8532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D8717FB-9536-F40A-D4DF-5F130DF2FA94}"/>
                </a:ext>
              </a:extLst>
            </p:cNvPr>
            <p:cNvSpPr txBox="1"/>
            <p:nvPr/>
          </p:nvSpPr>
          <p:spPr>
            <a:xfrm>
              <a:off x="6949468" y="1539575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F381366-522E-2532-CA67-8DEC9CD4094F}"/>
                </a:ext>
              </a:extLst>
            </p:cNvPr>
            <p:cNvSpPr txBox="1"/>
            <p:nvPr/>
          </p:nvSpPr>
          <p:spPr>
            <a:xfrm>
              <a:off x="6949468" y="112750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A9FBAE6-9220-404A-ED90-D288FBB9DC62}"/>
                </a:ext>
              </a:extLst>
            </p:cNvPr>
            <p:cNvSpPr txBox="1"/>
            <p:nvPr/>
          </p:nvSpPr>
          <p:spPr>
            <a:xfrm>
              <a:off x="6949468" y="71543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3846D9E-2588-BE57-714F-4A8518E6BA03}"/>
                </a:ext>
              </a:extLst>
            </p:cNvPr>
            <p:cNvSpPr txBox="1"/>
            <p:nvPr/>
          </p:nvSpPr>
          <p:spPr>
            <a:xfrm>
              <a:off x="6949468" y="303361"/>
              <a:ext cx="4154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68972-BB8C-3060-8389-D34F1FEEADF0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6124E8B-A279-B9F3-40AF-4B80205F98BD}"/>
                </a:ext>
              </a:extLst>
            </p:cNvPr>
            <p:cNvSpPr txBox="1"/>
            <p:nvPr/>
          </p:nvSpPr>
          <p:spPr>
            <a:xfrm>
              <a:off x="6521527" y="2173257"/>
              <a:ext cx="12142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26521CA-102F-E362-6583-D7E61368B627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81F007D-92D5-63A7-C40F-43A8983E243F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6AA7EC-4B5A-F162-2781-8AF9E2B11F7A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841B82-8026-84E4-6927-BC1C3A8F1507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ED8A138-0ECF-C56E-ADCA-109830DED774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1262FCC-7A61-9FB0-390F-170D37978AAC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DC89BF6-6CAE-D2CA-A428-6D29E6048E3E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22AE27F-1F38-FFD8-9B9F-20EABAC1C6ED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BA078CA-7805-6532-4DB5-B395F6DFBE7A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FFD15F70-153D-A446-9FC8-2C4F1B18C40F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72C92DA-7005-C66E-FF4D-A4A1F6169550}"/>
                </a:ext>
              </a:extLst>
            </p:cNvPr>
            <p:cNvSpPr txBox="1"/>
            <p:nvPr/>
          </p:nvSpPr>
          <p:spPr>
            <a:xfrm>
              <a:off x="6949468" y="2567876"/>
              <a:ext cx="2952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FFAB81B0-FEE9-D03E-BBE4-D695C4287E69}"/>
                </a:ext>
              </a:extLst>
            </p:cNvPr>
            <p:cNvSpPr txBox="1"/>
            <p:nvPr/>
          </p:nvSpPr>
          <p:spPr>
            <a:xfrm>
              <a:off x="6949468" y="2892130"/>
              <a:ext cx="3209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3EEF34C2-25E5-EFAC-3D0A-09D629D5DC8A}"/>
                </a:ext>
              </a:extLst>
            </p:cNvPr>
            <p:cNvSpPr txBox="1"/>
            <p:nvPr/>
          </p:nvSpPr>
          <p:spPr>
            <a:xfrm>
              <a:off x="6949468" y="3216382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A775C1B-458B-1148-0E34-1183B279BEB3}"/>
                </a:ext>
              </a:extLst>
            </p:cNvPr>
            <p:cNvSpPr txBox="1"/>
            <p:nvPr/>
          </p:nvSpPr>
          <p:spPr>
            <a:xfrm>
              <a:off x="6949468" y="354063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172D1582-16F3-BD4A-8B0C-FADF7D8C18A0}"/>
                </a:ext>
              </a:extLst>
            </p:cNvPr>
            <p:cNvSpPr txBox="1"/>
            <p:nvPr/>
          </p:nvSpPr>
          <p:spPr>
            <a:xfrm>
              <a:off x="6949468" y="3864887"/>
              <a:ext cx="4828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01C2664-FA1D-6777-597D-D00D9EB636B4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746845F-7FA3-0B39-2DAD-B8DFEA4C238A}"/>
                </a:ext>
              </a:extLst>
            </p:cNvPr>
            <p:cNvSpPr txBox="1"/>
            <p:nvPr/>
          </p:nvSpPr>
          <p:spPr>
            <a:xfrm>
              <a:off x="6521527" y="4278273"/>
              <a:ext cx="14398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EAD6152-41FB-3E9D-C5F6-B52993E11F2E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BE85AA9-B500-A52F-6F4D-ABEF2FCF463E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5789142-C7BB-3E9F-F25F-1BB498588FE5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9E1474B-06BD-FE0D-34DB-B0F4067A0F85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6C1AB72-F197-EF5A-3E36-859A06CDCB54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5D1F96B-59C2-C460-6833-8F3DB128F39D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D607F26F-B0B4-5457-227C-E46072CB61AA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AB776B3-3EBA-E85D-3C74-E50C6BFFE1B2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488ED46-AC1C-80BE-D625-C078EE16B6FA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DB8FB6A-0484-F1B2-64E4-65E93AC80ACB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655B2F1-983F-376A-65F5-E45FA3796254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E964B9C-126B-7F3C-B679-5FB9B89E039E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2E9B71C8-3423-A251-CEEF-2BEEB5AA7C9F}"/>
                </a:ext>
              </a:extLst>
            </p:cNvPr>
            <p:cNvSpPr txBox="1"/>
            <p:nvPr/>
          </p:nvSpPr>
          <p:spPr>
            <a:xfrm>
              <a:off x="6949468" y="4672892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CB45EB83-3862-B093-85E7-0220FE822ABF}"/>
                </a:ext>
              </a:extLst>
            </p:cNvPr>
            <p:cNvSpPr txBox="1"/>
            <p:nvPr/>
          </p:nvSpPr>
          <p:spPr>
            <a:xfrm>
              <a:off x="6949468" y="4997145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1D8144C9-B86C-803A-7A12-E0B64F052254}"/>
                </a:ext>
              </a:extLst>
            </p:cNvPr>
            <p:cNvSpPr txBox="1"/>
            <p:nvPr/>
          </p:nvSpPr>
          <p:spPr>
            <a:xfrm>
              <a:off x="6949468" y="5321398"/>
              <a:ext cx="8435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765D1662-E6C0-B59E-4D82-44B69FFCDFF5}"/>
                </a:ext>
              </a:extLst>
            </p:cNvPr>
            <p:cNvSpPr txBox="1"/>
            <p:nvPr/>
          </p:nvSpPr>
          <p:spPr>
            <a:xfrm>
              <a:off x="6949468" y="5645651"/>
              <a:ext cx="11320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FFCD74B-FB10-0D5B-52EA-D6CB003B544B}"/>
                </a:ext>
              </a:extLst>
            </p:cNvPr>
            <p:cNvSpPr txBox="1"/>
            <p:nvPr/>
          </p:nvSpPr>
          <p:spPr>
            <a:xfrm>
              <a:off x="6949468" y="5969903"/>
              <a:ext cx="1447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CDF1909A-5199-1B0A-85F5-0FC17D209393}"/>
                </a:ext>
              </a:extLst>
            </p:cNvPr>
            <p:cNvSpPr txBox="1"/>
            <p:nvPr/>
          </p:nvSpPr>
          <p:spPr>
            <a:xfrm>
              <a:off x="6949468" y="6294157"/>
              <a:ext cx="111921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87A5F9C6-3B3F-E5B7-702F-06021147C7DF}"/>
              </a:ext>
            </a:extLst>
          </p:cNvPr>
          <p:cNvCxnSpPr>
            <a:stCxn id="5" idx="1"/>
            <a:endCxn id="30" idx="1"/>
          </p:cNvCxnSpPr>
          <p:nvPr/>
        </p:nvCxnSpPr>
        <p:spPr>
          <a:xfrm rot="10800000" flipH="1" flipV="1">
            <a:off x="2728210" y="840473"/>
            <a:ext cx="600738" cy="1025240"/>
          </a:xfrm>
          <a:prstGeom prst="bentConnector3">
            <a:avLst>
              <a:gd name="adj1" fmla="val 26518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26B3A6AB-9AE7-381C-6BDA-9797B91F8A66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 flipH="1" flipV="1">
            <a:off x="2728210" y="1466312"/>
            <a:ext cx="281388" cy="1302270"/>
          </a:xfrm>
          <a:prstGeom prst="bentConnector4">
            <a:avLst>
              <a:gd name="adj1" fmla="val 32118"/>
              <a:gd name="adj2" fmla="val 5395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390C5E0F-71CD-0FC7-57DF-1C0ADC861C86}"/>
              </a:ext>
            </a:extLst>
          </p:cNvPr>
          <p:cNvCxnSpPr>
            <a:stCxn id="17" idx="1"/>
            <a:endCxn id="35" idx="1"/>
          </p:cNvCxnSpPr>
          <p:nvPr/>
        </p:nvCxnSpPr>
        <p:spPr>
          <a:xfrm rot="10800000" flipH="1" flipV="1">
            <a:off x="2728210" y="2648661"/>
            <a:ext cx="910038" cy="651092"/>
          </a:xfrm>
          <a:prstGeom prst="bentConnector3">
            <a:avLst>
              <a:gd name="adj1" fmla="val 22959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2AECCB90-2324-F525-D20F-073BE6E7FB55}"/>
              </a:ext>
            </a:extLst>
          </p:cNvPr>
          <p:cNvCxnSpPr>
            <a:stCxn id="16" idx="1"/>
            <a:endCxn id="37" idx="1"/>
          </p:cNvCxnSpPr>
          <p:nvPr/>
        </p:nvCxnSpPr>
        <p:spPr>
          <a:xfrm rot="10800000" flipH="1" flipV="1">
            <a:off x="2728210" y="2852901"/>
            <a:ext cx="910038" cy="1125771"/>
          </a:xfrm>
          <a:prstGeom prst="bentConnector3">
            <a:avLst>
              <a:gd name="adj1" fmla="val 12833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6BB1DCC4-BCDA-9938-6439-253F1B47C5A7}"/>
              </a:ext>
            </a:extLst>
          </p:cNvPr>
          <p:cNvCxnSpPr>
            <a:stCxn id="422" idx="1"/>
            <a:endCxn id="41" idx="1"/>
          </p:cNvCxnSpPr>
          <p:nvPr/>
        </p:nvCxnSpPr>
        <p:spPr>
          <a:xfrm rot="10800000" flipH="1" flipV="1">
            <a:off x="2728209" y="3311797"/>
            <a:ext cx="585327" cy="1383896"/>
          </a:xfrm>
          <a:prstGeom prst="bentConnector3">
            <a:avLst>
              <a:gd name="adj1" fmla="val 1147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FE8668C1-92F6-3526-6986-975E7865AFD1}"/>
              </a:ext>
            </a:extLst>
          </p:cNvPr>
          <p:cNvCxnSpPr>
            <a:stCxn id="18" idx="1"/>
            <a:endCxn id="39" idx="1"/>
          </p:cNvCxnSpPr>
          <p:nvPr/>
        </p:nvCxnSpPr>
        <p:spPr>
          <a:xfrm rot="10800000" flipH="1" flipV="1">
            <a:off x="2728210" y="4760399"/>
            <a:ext cx="910038" cy="728513"/>
          </a:xfrm>
          <a:prstGeom prst="bentConnector3">
            <a:avLst>
              <a:gd name="adj1" fmla="val 4632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FEBB475F-137E-AF0C-E241-37B1009D0C39}"/>
              </a:ext>
            </a:extLst>
          </p:cNvPr>
          <p:cNvCxnSpPr>
            <a:stCxn id="19" idx="1"/>
          </p:cNvCxnSpPr>
          <p:nvPr/>
        </p:nvCxnSpPr>
        <p:spPr>
          <a:xfrm rot="10800000" flipH="1" flipV="1">
            <a:off x="2728210" y="6509882"/>
            <a:ext cx="281388" cy="147887"/>
          </a:xfrm>
          <a:prstGeom prst="bentConnector5">
            <a:avLst>
              <a:gd name="adj1" fmla="val 44714"/>
              <a:gd name="adj2" fmla="val 100112"/>
              <a:gd name="adj3" fmla="val 7336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479FF8E-EFF0-3C07-BF75-0C5964EA56C1}"/>
              </a:ext>
            </a:extLst>
          </p:cNvPr>
          <p:cNvCxnSpPr>
            <a:cxnSpLocks/>
          </p:cNvCxnSpPr>
          <p:nvPr/>
        </p:nvCxnSpPr>
        <p:spPr>
          <a:xfrm>
            <a:off x="683923" y="1738925"/>
            <a:ext cx="8476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780B991-2792-5C04-DE45-3ACD1DDDC4F8}"/>
              </a:ext>
            </a:extLst>
          </p:cNvPr>
          <p:cNvCxnSpPr>
            <a:cxnSpLocks/>
          </p:cNvCxnSpPr>
          <p:nvPr/>
        </p:nvCxnSpPr>
        <p:spPr>
          <a:xfrm>
            <a:off x="688921" y="6772670"/>
            <a:ext cx="747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11CA405-7E5B-5A81-A247-33AC0A0C9F8C}"/>
              </a:ext>
            </a:extLst>
          </p:cNvPr>
          <p:cNvCxnSpPr>
            <a:cxnSpLocks/>
          </p:cNvCxnSpPr>
          <p:nvPr/>
        </p:nvCxnSpPr>
        <p:spPr>
          <a:xfrm>
            <a:off x="673670" y="4639058"/>
            <a:ext cx="792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2" name="Graphic 11">
            <a:extLst>
              <a:ext uri="{FF2B5EF4-FFF2-40B4-BE49-F238E27FC236}">
                <a16:creationId xmlns:a16="http://schemas.microsoft.com/office/drawing/2014/main" id="{72907EAF-A778-4EFF-D927-D5D7820764E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313536" y="637636"/>
            <a:ext cx="2943225" cy="828675"/>
          </a:xfrm>
          <a:prstGeom prst="rect">
            <a:avLst/>
          </a:prstGeom>
        </p:spPr>
      </p:pic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23F51A9B-3053-5931-162C-FCA5F748B54D}"/>
              </a:ext>
            </a:extLst>
          </p:cNvPr>
          <p:cNvCxnSpPr>
            <a:cxnSpLocks/>
            <a:stCxn id="6" idx="1"/>
            <a:endCxn id="12" idx="1"/>
          </p:cNvCxnSpPr>
          <p:nvPr/>
        </p:nvCxnSpPr>
        <p:spPr>
          <a:xfrm rot="10800000" flipH="1" flipV="1">
            <a:off x="2708182" y="379234"/>
            <a:ext cx="605353" cy="672739"/>
          </a:xfrm>
          <a:prstGeom prst="bentConnector3">
            <a:avLst>
              <a:gd name="adj1" fmla="val 6345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0" name="Graphic 99">
            <a:extLst>
              <a:ext uri="{FF2B5EF4-FFF2-40B4-BE49-F238E27FC236}">
                <a16:creationId xmlns:a16="http://schemas.microsoft.com/office/drawing/2014/main" id="{4DB0EB41-0C6C-DAAF-811F-BBD9285458C0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700443" y="230060"/>
            <a:ext cx="1946569" cy="662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106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5E5EC-C022-2366-70C9-358D1AF33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62D1C74E-C614-EA03-4365-5E76AD5B2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5" b="29697"/>
          <a:stretch/>
        </p:blipFill>
        <p:spPr>
          <a:xfrm>
            <a:off x="0" y="-1"/>
            <a:ext cx="8021782" cy="6842571"/>
          </a:xfrm>
          <a:prstGeom prst="rect">
            <a:avLst/>
          </a:prstGeom>
        </p:spPr>
      </p:pic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B6B5B117-3835-F56F-FEC8-BCE1512097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207" y="1543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4D4FCC7A-B2F7-6236-EFA6-705A3A2DF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807" y="4648010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5070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EA87E-A805-B01F-CEFA-55AD2063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1094AB1-ABC4-F8AC-8F4D-1354B107B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5908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4A9D521E-902D-53B8-EA27-59CE451AE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90" y="411834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983A77-90CF-9010-950F-056A3A9C46B3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B82244BE-27C4-F203-54A1-B484F5950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130" y="545091"/>
            <a:ext cx="2926080" cy="2194560"/>
          </a:xfrm>
          <a:prstGeom prst="rect">
            <a:avLst/>
          </a:prstGeom>
        </p:spPr>
      </p:pic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072CC42-DDAF-8450-A229-BF115B7FD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407262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BFA0BDC-CB71-2C03-4422-1C71382F0E58}"/>
              </a:ext>
            </a:extLst>
          </p:cNvPr>
          <p:cNvGrpSpPr/>
          <p:nvPr/>
        </p:nvGrpSpPr>
        <p:grpSpPr>
          <a:xfrm>
            <a:off x="-4926" y="349233"/>
            <a:ext cx="6773016" cy="6230788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F5F582F-D5DF-00C7-1C69-6F6C6988C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B65D8C-314F-4EBC-3724-1658E0AA56F5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34D573-F01D-B6B5-4D2D-8573BDBEE6B0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A8AD23-4538-9A6E-9CB5-B8DC9CFD0997}"/>
                </a:ext>
              </a:extLst>
            </p:cNvPr>
            <p:cNvSpPr txBox="1"/>
            <p:nvPr/>
          </p:nvSpPr>
          <p:spPr>
            <a:xfrm rot="18537875">
              <a:off x="1280320" y="2097912"/>
              <a:ext cx="5050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9E7579-3B87-1EE4-FF6D-63D4F569BE76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0784DD-74A5-AEB6-EBB8-6E1BC3CA8F96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15112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4" y="686536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pic>
        <p:nvPicPr>
          <p:cNvPr id="4" name="Picture 3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06E4AE12-FBAB-4FA5-3AAB-AEC00F4015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00" y="3697872"/>
            <a:ext cx="4844288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2DAA3B-62AE-64B7-7371-825719811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57CC3B5-F934-8BDD-CF76-B26F0AF2F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6BF3EDC3-15A2-3D2E-F5BA-92020EAED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E76A8C1C-D565-83CC-737C-1133557DFC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0F74A389-491D-2DA7-4AF1-28FCE5440C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CF9DB583-DA6C-68A4-9E1F-EFEFF5C1CC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6BA5621-9B34-A5D5-6752-4B8B6883F7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141572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8739A8FE-E825-CA1D-4BEA-84B40B068C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687" y="2360649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E0B9985-A35A-155C-ED18-CE9E523123B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4579726"/>
            <a:ext cx="2926080" cy="219456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768EEDAD-97B3-C692-B960-627420E8DB06}"/>
              </a:ext>
            </a:extLst>
          </p:cNvPr>
          <p:cNvSpPr/>
          <p:nvPr/>
        </p:nvSpPr>
        <p:spPr>
          <a:xfrm>
            <a:off x="2224291" y="86453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CDCCFD7-845F-1F29-90C4-087636417D4B}"/>
              </a:ext>
            </a:extLst>
          </p:cNvPr>
          <p:cNvSpPr/>
          <p:nvPr/>
        </p:nvSpPr>
        <p:spPr>
          <a:xfrm>
            <a:off x="2224291" y="225938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29F8862-6D92-38EE-B9CC-DF911750445C}"/>
              </a:ext>
            </a:extLst>
          </p:cNvPr>
          <p:cNvSpPr/>
          <p:nvPr/>
        </p:nvSpPr>
        <p:spPr>
          <a:xfrm>
            <a:off x="2224291" y="4500169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8AC421D-42E1-DDEB-3031-39B518F776D9}"/>
              </a:ext>
            </a:extLst>
          </p:cNvPr>
          <p:cNvSpPr/>
          <p:nvPr/>
        </p:nvSpPr>
        <p:spPr>
          <a:xfrm>
            <a:off x="2224291" y="5993468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17F5BB1-7998-9541-518B-265785D455AB}"/>
              </a:ext>
            </a:extLst>
          </p:cNvPr>
          <p:cNvCxnSpPr>
            <a:stCxn id="16" idx="6"/>
            <a:endCxn id="8" idx="1"/>
          </p:cNvCxnSpPr>
          <p:nvPr/>
        </p:nvCxnSpPr>
        <p:spPr>
          <a:xfrm>
            <a:off x="2951655" y="1238605"/>
            <a:ext cx="457513" cy="3592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EF08779-8C4F-F083-F25B-E8136C368BF0}"/>
              </a:ext>
            </a:extLst>
          </p:cNvPr>
          <p:cNvCxnSpPr>
            <a:stCxn id="17" idx="6"/>
            <a:endCxn id="10" idx="1"/>
          </p:cNvCxnSpPr>
          <p:nvPr/>
        </p:nvCxnSpPr>
        <p:spPr>
          <a:xfrm>
            <a:off x="2951655" y="2633455"/>
            <a:ext cx="1400619" cy="2568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8AC4FF4-05B1-1BE9-5933-4F7D2E0E4135}"/>
              </a:ext>
            </a:extLst>
          </p:cNvPr>
          <p:cNvCxnSpPr>
            <a:stCxn id="17" idx="6"/>
            <a:endCxn id="9" idx="1"/>
          </p:cNvCxnSpPr>
          <p:nvPr/>
        </p:nvCxnSpPr>
        <p:spPr>
          <a:xfrm>
            <a:off x="2951655" y="2633455"/>
            <a:ext cx="1714988" cy="12158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93F9DA9-EBEA-DA1F-8158-457C811C2125}"/>
              </a:ext>
            </a:extLst>
          </p:cNvPr>
          <p:cNvCxnSpPr>
            <a:stCxn id="18" idx="6"/>
            <a:endCxn id="12" idx="1"/>
          </p:cNvCxnSpPr>
          <p:nvPr/>
        </p:nvCxnSpPr>
        <p:spPr>
          <a:xfrm>
            <a:off x="2951655" y="4874242"/>
            <a:ext cx="1714988" cy="2721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C7819CD-96E5-C48C-6E96-E65C4EBE5171}"/>
              </a:ext>
            </a:extLst>
          </p:cNvPr>
          <p:cNvCxnSpPr>
            <a:stCxn id="19" idx="6"/>
            <a:endCxn id="11" idx="1"/>
          </p:cNvCxnSpPr>
          <p:nvPr/>
        </p:nvCxnSpPr>
        <p:spPr>
          <a:xfrm>
            <a:off x="2951655" y="6367541"/>
            <a:ext cx="1400619" cy="760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00754062-6E65-1367-E64A-5F4C266720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66BF43C8-7DED-2B41-D41C-69C66C6C8D55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36F70C0-DCFF-4C97-728D-6BB7305D0833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75CD4C3-9057-94B8-0542-336C4CE65DCE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41A84B5-5CDE-AC3F-E7D2-B4CB6EC2D30E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8D2E4D8-613E-4A2B-E474-CA226072AC8B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1A761BB-5370-47A9-684F-E21EEC2820E0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3C92DDB-B88D-BAFD-8C96-D9A4B4EE4945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CB81C20-F07D-8EAD-9DE8-42CB62490D3E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E87844D-4BF3-F3AE-1414-B6E30F16CE2B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</p:spTree>
    <p:extLst>
      <p:ext uri="{BB962C8B-B14F-4D97-AF65-F5344CB8AC3E}">
        <p14:creationId xmlns:p14="http://schemas.microsoft.com/office/powerpoint/2010/main" val="283631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37573-3E6C-336C-E1A8-A4020D8F54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75">
            <a:extLst>
              <a:ext uri="{FF2B5EF4-FFF2-40B4-BE49-F238E27FC236}">
                <a16:creationId xmlns:a16="http://schemas.microsoft.com/office/drawing/2014/main" id="{4AB451D8-D0EB-A259-C673-4C2467758CF7}"/>
              </a:ext>
            </a:extLst>
          </p:cNvPr>
          <p:cNvSpPr txBox="1"/>
          <p:nvPr/>
        </p:nvSpPr>
        <p:spPr>
          <a:xfrm rot="16200000">
            <a:off x="-660389" y="1600426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293966B-06E9-2FD3-566A-A6ECFC1DB429}"/>
              </a:ext>
            </a:extLst>
          </p:cNvPr>
          <p:cNvSpPr txBox="1"/>
          <p:nvPr/>
        </p:nvSpPr>
        <p:spPr>
          <a:xfrm rot="16200000">
            <a:off x="-660730" y="4500559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8EEC8AB-9435-2EE0-38AE-749CD18D3025}"/>
              </a:ext>
            </a:extLst>
          </p:cNvPr>
          <p:cNvSpPr txBox="1"/>
          <p:nvPr/>
        </p:nvSpPr>
        <p:spPr>
          <a:xfrm rot="16200000">
            <a:off x="-660730" y="6445325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3A7F9153-FBEB-A116-8752-37EBFE9324F2}"/>
              </a:ext>
            </a:extLst>
          </p:cNvPr>
          <p:cNvSpPr/>
          <p:nvPr/>
        </p:nvSpPr>
        <p:spPr>
          <a:xfrm>
            <a:off x="2662463" y="1363254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D2D2F7A-39E3-82DB-2202-F75F8342C3FF}"/>
              </a:ext>
            </a:extLst>
          </p:cNvPr>
          <p:cNvSpPr/>
          <p:nvPr/>
        </p:nvSpPr>
        <p:spPr>
          <a:xfrm>
            <a:off x="2662463" y="737415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8C71E91D-198F-70A3-74F4-0D81E259CA8B}"/>
              </a:ext>
            </a:extLst>
          </p:cNvPr>
          <p:cNvSpPr/>
          <p:nvPr/>
        </p:nvSpPr>
        <p:spPr>
          <a:xfrm>
            <a:off x="2662464" y="230058"/>
            <a:ext cx="45719" cy="298354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5BE1AC53-B572-8AD9-A175-65EA123B6C7A}"/>
              </a:ext>
            </a:extLst>
          </p:cNvPr>
          <p:cNvSpPr/>
          <p:nvPr/>
        </p:nvSpPr>
        <p:spPr>
          <a:xfrm>
            <a:off x="2662463" y="2768582"/>
            <a:ext cx="65747" cy="168639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37521118-0BEA-3948-8828-A158682785A9}"/>
              </a:ext>
            </a:extLst>
          </p:cNvPr>
          <p:cNvSpPr/>
          <p:nvPr/>
        </p:nvSpPr>
        <p:spPr>
          <a:xfrm>
            <a:off x="2662463" y="2528739"/>
            <a:ext cx="65747" cy="239843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988955B7-E8CC-E77E-8C87-FE4B6CD268B9}"/>
              </a:ext>
            </a:extLst>
          </p:cNvPr>
          <p:cNvSpPr/>
          <p:nvPr/>
        </p:nvSpPr>
        <p:spPr>
          <a:xfrm>
            <a:off x="2662463" y="4646100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7C4238E3-FAEB-7FD2-9803-7DE0091439E4}"/>
              </a:ext>
            </a:extLst>
          </p:cNvPr>
          <p:cNvSpPr/>
          <p:nvPr/>
        </p:nvSpPr>
        <p:spPr>
          <a:xfrm>
            <a:off x="2662463" y="6361995"/>
            <a:ext cx="65747" cy="29577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DEE45755-98C1-8666-B18F-DDBBC8A2A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28948" y="1565675"/>
            <a:ext cx="2943225" cy="600075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F451F61E-F92E-AA97-2BCA-452909D842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14623" y="2282695"/>
            <a:ext cx="3257550" cy="600075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E206F430-D941-FA7B-C8A9-23C7A44CE5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38248" y="2999715"/>
            <a:ext cx="2628900" cy="600075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D777336C-D71F-59EA-7799-D1AD5B0702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38248" y="3716735"/>
            <a:ext cx="2628900" cy="523875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47EDFF63-EF3F-F7E5-84B3-E042236C6B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638248" y="5150775"/>
            <a:ext cx="2628900" cy="676275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65DAAC4D-E197-00C5-632D-3FC3A34BCCB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313537" y="4357555"/>
            <a:ext cx="2943225" cy="676275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7883F4B3-AE82-8283-91A9-FB3CF1B447C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009598" y="5943995"/>
            <a:ext cx="3257550" cy="828675"/>
          </a:xfrm>
          <a:prstGeom prst="rect">
            <a:avLst/>
          </a:prstGeom>
        </p:spPr>
      </p:pic>
      <p:sp>
        <p:nvSpPr>
          <p:cNvPr id="422" name="Right Brace 421">
            <a:extLst>
              <a:ext uri="{FF2B5EF4-FFF2-40B4-BE49-F238E27FC236}">
                <a16:creationId xmlns:a16="http://schemas.microsoft.com/office/drawing/2014/main" id="{537CB71B-1EC8-E28E-BD76-3F2DEC04000B}"/>
              </a:ext>
            </a:extLst>
          </p:cNvPr>
          <p:cNvSpPr/>
          <p:nvPr/>
        </p:nvSpPr>
        <p:spPr>
          <a:xfrm>
            <a:off x="2662463" y="3197497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0D8B2F6D-D2AD-B14E-148B-EAE373631AC2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47C9128-6960-ED15-A547-BC2AA6148293}"/>
              </a:ext>
            </a:extLst>
          </p:cNvPr>
          <p:cNvGrpSpPr/>
          <p:nvPr/>
        </p:nvGrpSpPr>
        <p:grpSpPr>
          <a:xfrm>
            <a:off x="5723054" y="176365"/>
            <a:ext cx="569085" cy="499537"/>
            <a:chOff x="6357230" y="-33158"/>
            <a:chExt cx="569085" cy="499537"/>
          </a:xfrm>
        </p:grpSpPr>
        <p:sp>
          <p:nvSpPr>
            <p:cNvPr id="440" name="TextBox 439">
              <a:extLst>
                <a:ext uri="{FF2B5EF4-FFF2-40B4-BE49-F238E27FC236}">
                  <a16:creationId xmlns:a16="http://schemas.microsoft.com/office/drawing/2014/main" id="{E23BC28A-4845-0C50-CB98-27AA9A39BE91}"/>
                </a:ext>
              </a:extLst>
            </p:cNvPr>
            <p:cNvSpPr txBox="1"/>
            <p:nvPr/>
          </p:nvSpPr>
          <p:spPr>
            <a:xfrm rot="16200000">
              <a:off x="6232828" y="151819"/>
              <a:ext cx="433469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441" name="TextBox 440">
              <a:extLst>
                <a:ext uri="{FF2B5EF4-FFF2-40B4-BE49-F238E27FC236}">
                  <a16:creationId xmlns:a16="http://schemas.microsoft.com/office/drawing/2014/main" id="{85351B91-76BF-BA79-2D26-43A44B33EAA0}"/>
                </a:ext>
              </a:extLst>
            </p:cNvPr>
            <p:cNvSpPr txBox="1"/>
            <p:nvPr/>
          </p:nvSpPr>
          <p:spPr>
            <a:xfrm rot="16200000">
              <a:off x="6300123" y="121682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442" name="TextBox 441">
              <a:extLst>
                <a:ext uri="{FF2B5EF4-FFF2-40B4-BE49-F238E27FC236}">
                  <a16:creationId xmlns:a16="http://schemas.microsoft.com/office/drawing/2014/main" id="{281BA270-FF09-86DB-9F47-2EDC1E8E6F20}"/>
                </a:ext>
              </a:extLst>
            </p:cNvPr>
            <p:cNvSpPr txBox="1"/>
            <p:nvPr/>
          </p:nvSpPr>
          <p:spPr>
            <a:xfrm rot="16200000">
              <a:off x="6397493" y="121853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443" name="TextBox 442">
              <a:extLst>
                <a:ext uri="{FF2B5EF4-FFF2-40B4-BE49-F238E27FC236}">
                  <a16:creationId xmlns:a16="http://schemas.microsoft.com/office/drawing/2014/main" id="{CED3700A-3646-3F27-D412-9DA69E3BFA7C}"/>
                </a:ext>
              </a:extLst>
            </p:cNvPr>
            <p:cNvSpPr txBox="1"/>
            <p:nvPr/>
          </p:nvSpPr>
          <p:spPr>
            <a:xfrm rot="16200000">
              <a:off x="6489826" y="121295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444" name="TextBox 443">
              <a:extLst>
                <a:ext uri="{FF2B5EF4-FFF2-40B4-BE49-F238E27FC236}">
                  <a16:creationId xmlns:a16="http://schemas.microsoft.com/office/drawing/2014/main" id="{A80B68BD-271C-CA45-8E49-B3545914E2C8}"/>
                </a:ext>
              </a:extLst>
            </p:cNvPr>
            <p:cNvSpPr txBox="1"/>
            <p:nvPr/>
          </p:nvSpPr>
          <p:spPr>
            <a:xfrm rot="16200000">
              <a:off x="6587196" y="127260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grpSp>
        <p:nvGrpSpPr>
          <p:cNvPr id="28" name="Graphic 1">
            <a:extLst>
              <a:ext uri="{FF2B5EF4-FFF2-40B4-BE49-F238E27FC236}">
                <a16:creationId xmlns:a16="http://schemas.microsoft.com/office/drawing/2014/main" id="{4B2DE0D5-E5C5-F7B8-15EA-839B79C3636E}"/>
              </a:ext>
            </a:extLst>
          </p:cNvPr>
          <p:cNvGrpSpPr/>
          <p:nvPr/>
        </p:nvGrpSpPr>
        <p:grpSpPr>
          <a:xfrm>
            <a:off x="7440421" y="61203"/>
            <a:ext cx="1887369" cy="6628792"/>
            <a:chOff x="6509931" y="33855"/>
            <a:chExt cx="1887369" cy="6628792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2456564-7338-4020-2429-02AA46D2BC3C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BA0D47-E367-CD04-AF53-CA4320B643AB}"/>
                </a:ext>
              </a:extLst>
            </p:cNvPr>
            <p:cNvSpPr txBox="1"/>
            <p:nvPr/>
          </p:nvSpPr>
          <p:spPr>
            <a:xfrm>
              <a:off x="6521527" y="68240"/>
              <a:ext cx="14947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99A26A84-08A5-C937-ADB7-27986E864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7211FEC-0A4F-6F4C-CB32-7BD7ECF42269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6B7A49F-8581-1023-35E9-E7F14AB1266D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3501D1C-00DE-5C04-386B-7F9B80F39660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7EE1ABA-906E-0AA9-3D7C-A6065DB8277A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79E4BC5-EC2E-3CDE-FCCF-00A168C63F64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9983080-E4BA-B9D6-BBA3-9F2EC4B3F3B3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4153B24-0A3B-A5AC-DCE9-4A458323CE77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07EEEEE-5738-0219-C415-9CBA851D664D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0AB6A22-3FE2-540A-8022-DC7939936963}"/>
                </a:ext>
              </a:extLst>
            </p:cNvPr>
            <p:cNvSpPr txBox="1"/>
            <p:nvPr/>
          </p:nvSpPr>
          <p:spPr>
            <a:xfrm>
              <a:off x="6949468" y="1539575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4899F79-C478-ACB8-73F7-FEDC85967054}"/>
                </a:ext>
              </a:extLst>
            </p:cNvPr>
            <p:cNvSpPr txBox="1"/>
            <p:nvPr/>
          </p:nvSpPr>
          <p:spPr>
            <a:xfrm>
              <a:off x="6949468" y="112750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D30B2CF-10BB-0D16-9A6A-63834FD77D60}"/>
                </a:ext>
              </a:extLst>
            </p:cNvPr>
            <p:cNvSpPr txBox="1"/>
            <p:nvPr/>
          </p:nvSpPr>
          <p:spPr>
            <a:xfrm>
              <a:off x="6949468" y="71543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C989540-2B6C-7186-7C3C-71BE652A4313}"/>
                </a:ext>
              </a:extLst>
            </p:cNvPr>
            <p:cNvSpPr txBox="1"/>
            <p:nvPr/>
          </p:nvSpPr>
          <p:spPr>
            <a:xfrm>
              <a:off x="6949468" y="303361"/>
              <a:ext cx="4154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4BF3941-E173-8D0F-09AE-61FB4512EF97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A3F6D35-616F-1B04-74D2-7C95F21A2515}"/>
                </a:ext>
              </a:extLst>
            </p:cNvPr>
            <p:cNvSpPr txBox="1"/>
            <p:nvPr/>
          </p:nvSpPr>
          <p:spPr>
            <a:xfrm>
              <a:off x="6521527" y="2173257"/>
              <a:ext cx="12142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8C6A619-91B7-068A-B598-7D42DC803543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AB11596-722E-6C1A-5324-263F9B16B9E4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C9E29948-32E1-58F5-55DE-E1919436409B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698D5-ED1D-48BF-D2D3-866187409EE9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579AC86-6496-C8CA-A1A9-0EEFE0A9F5E3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1A116D2C-002A-F032-31BD-FABC16E7AAD4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04F705B-93DE-552C-BB42-F72D2E965F6E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24129BF-15BB-6106-418D-4D748BBBE1CD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D971C36-E2C5-91C2-01DF-831ED9A5E0EE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9A8ABDE-BF03-E976-FE29-A6D497FB987A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D357A15-7559-F302-531F-0B6976AB4717}"/>
                </a:ext>
              </a:extLst>
            </p:cNvPr>
            <p:cNvSpPr txBox="1"/>
            <p:nvPr/>
          </p:nvSpPr>
          <p:spPr>
            <a:xfrm>
              <a:off x="6949468" y="2567876"/>
              <a:ext cx="2952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30DC7ABC-21C3-6B0F-4EF7-DE9F0B64D760}"/>
                </a:ext>
              </a:extLst>
            </p:cNvPr>
            <p:cNvSpPr txBox="1"/>
            <p:nvPr/>
          </p:nvSpPr>
          <p:spPr>
            <a:xfrm>
              <a:off x="6949468" y="2892130"/>
              <a:ext cx="3209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5A230399-C9B8-E44A-3D5F-98F1B9652E75}"/>
                </a:ext>
              </a:extLst>
            </p:cNvPr>
            <p:cNvSpPr txBox="1"/>
            <p:nvPr/>
          </p:nvSpPr>
          <p:spPr>
            <a:xfrm>
              <a:off x="6949468" y="3216382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D1014DDB-F51D-F634-BDAD-8F4970850F56}"/>
                </a:ext>
              </a:extLst>
            </p:cNvPr>
            <p:cNvSpPr txBox="1"/>
            <p:nvPr/>
          </p:nvSpPr>
          <p:spPr>
            <a:xfrm>
              <a:off x="6949468" y="354063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35FB186-F29A-4D66-D1D7-BD62A97EA74E}"/>
                </a:ext>
              </a:extLst>
            </p:cNvPr>
            <p:cNvSpPr txBox="1"/>
            <p:nvPr/>
          </p:nvSpPr>
          <p:spPr>
            <a:xfrm>
              <a:off x="6949468" y="3864887"/>
              <a:ext cx="4828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E065AE-FAF7-5B7E-292F-A06F0D60E51D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7011DA7-943A-6C15-6890-133CD93BCA8B}"/>
                </a:ext>
              </a:extLst>
            </p:cNvPr>
            <p:cNvSpPr txBox="1"/>
            <p:nvPr/>
          </p:nvSpPr>
          <p:spPr>
            <a:xfrm>
              <a:off x="6521527" y="4278273"/>
              <a:ext cx="14398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51CD79A-4733-8898-BC7A-442CD305A7C8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02C91AC-7AA2-754D-D0F4-273266917577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974B126A-0FAB-BB08-E609-7D5356B6F085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A305FCA-BB2D-3621-5E3A-6902ABE255CB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01229C0-95CA-29B7-966B-CFE753CAC646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05469B2-D251-3E1E-889A-A9B7E54C8D18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3F08D6D-6373-7C71-E0E9-9B715AB0E713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240B43-11F3-7FA8-B49A-B77269798E4C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D9703A6-8AB2-7E31-4F37-4E869E9DE474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DFB4CC6-83FE-A2C2-BC5D-71745A8DCFE0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0AA0E76D-70F7-236D-16DB-BF61B77EDEBA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3DB65F2-D120-7647-8F82-E255B98695F0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D460B3E-DF4F-47B1-C606-D247F3EFFB0D}"/>
                </a:ext>
              </a:extLst>
            </p:cNvPr>
            <p:cNvSpPr txBox="1"/>
            <p:nvPr/>
          </p:nvSpPr>
          <p:spPr>
            <a:xfrm>
              <a:off x="6949468" y="4672892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D47FBAF-8157-A5F7-A216-BD483C03ECA6}"/>
                </a:ext>
              </a:extLst>
            </p:cNvPr>
            <p:cNvSpPr txBox="1"/>
            <p:nvPr/>
          </p:nvSpPr>
          <p:spPr>
            <a:xfrm>
              <a:off x="6949468" y="4997145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97D60746-DBFF-DED5-0B0C-06EDBD72DD0D}"/>
                </a:ext>
              </a:extLst>
            </p:cNvPr>
            <p:cNvSpPr txBox="1"/>
            <p:nvPr/>
          </p:nvSpPr>
          <p:spPr>
            <a:xfrm>
              <a:off x="6949468" y="5321398"/>
              <a:ext cx="8435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779D7F8-34A1-2DE7-62F7-4B71743DFF77}"/>
                </a:ext>
              </a:extLst>
            </p:cNvPr>
            <p:cNvSpPr txBox="1"/>
            <p:nvPr/>
          </p:nvSpPr>
          <p:spPr>
            <a:xfrm>
              <a:off x="6949468" y="5645651"/>
              <a:ext cx="11320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F0736E8-CFDB-E392-858B-D43B11DCD455}"/>
                </a:ext>
              </a:extLst>
            </p:cNvPr>
            <p:cNvSpPr txBox="1"/>
            <p:nvPr/>
          </p:nvSpPr>
          <p:spPr>
            <a:xfrm>
              <a:off x="6949468" y="5969903"/>
              <a:ext cx="1447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BF7F6B5-DA23-CB6E-9AF4-B9EC774D2E6B}"/>
                </a:ext>
              </a:extLst>
            </p:cNvPr>
            <p:cNvSpPr txBox="1"/>
            <p:nvPr/>
          </p:nvSpPr>
          <p:spPr>
            <a:xfrm>
              <a:off x="6949468" y="6294157"/>
              <a:ext cx="111921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035652DE-8EF4-E6A4-774C-95708E28189E}"/>
              </a:ext>
            </a:extLst>
          </p:cNvPr>
          <p:cNvCxnSpPr>
            <a:stCxn id="5" idx="1"/>
            <a:endCxn id="30" idx="1"/>
          </p:cNvCxnSpPr>
          <p:nvPr/>
        </p:nvCxnSpPr>
        <p:spPr>
          <a:xfrm rot="10800000" flipH="1" flipV="1">
            <a:off x="2728210" y="840473"/>
            <a:ext cx="600738" cy="1025240"/>
          </a:xfrm>
          <a:prstGeom prst="bentConnector3">
            <a:avLst>
              <a:gd name="adj1" fmla="val 26518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CC0AE018-EB9A-80EE-056C-7D51D34B106E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 flipH="1" flipV="1">
            <a:off x="2728210" y="1466312"/>
            <a:ext cx="281388" cy="1302270"/>
          </a:xfrm>
          <a:prstGeom prst="bentConnector4">
            <a:avLst>
              <a:gd name="adj1" fmla="val 32118"/>
              <a:gd name="adj2" fmla="val 5395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E2C5721B-04A0-69ED-ECE1-FDB0CCC7CC20}"/>
              </a:ext>
            </a:extLst>
          </p:cNvPr>
          <p:cNvCxnSpPr>
            <a:stCxn id="17" idx="1"/>
            <a:endCxn id="35" idx="1"/>
          </p:cNvCxnSpPr>
          <p:nvPr/>
        </p:nvCxnSpPr>
        <p:spPr>
          <a:xfrm rot="10800000" flipH="1" flipV="1">
            <a:off x="2728210" y="2648661"/>
            <a:ext cx="910038" cy="651092"/>
          </a:xfrm>
          <a:prstGeom prst="bentConnector3">
            <a:avLst>
              <a:gd name="adj1" fmla="val 22959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B190E0A9-A43A-2A6A-45D3-4DDB6A17C297}"/>
              </a:ext>
            </a:extLst>
          </p:cNvPr>
          <p:cNvCxnSpPr>
            <a:stCxn id="16" idx="1"/>
            <a:endCxn id="37" idx="1"/>
          </p:cNvCxnSpPr>
          <p:nvPr/>
        </p:nvCxnSpPr>
        <p:spPr>
          <a:xfrm rot="10800000" flipH="1" flipV="1">
            <a:off x="2728210" y="2852901"/>
            <a:ext cx="910038" cy="1125771"/>
          </a:xfrm>
          <a:prstGeom prst="bentConnector3">
            <a:avLst>
              <a:gd name="adj1" fmla="val 12833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3BB515B3-1BE9-83A6-0952-8594A2B451F2}"/>
              </a:ext>
            </a:extLst>
          </p:cNvPr>
          <p:cNvCxnSpPr>
            <a:stCxn id="422" idx="1"/>
            <a:endCxn id="41" idx="1"/>
          </p:cNvCxnSpPr>
          <p:nvPr/>
        </p:nvCxnSpPr>
        <p:spPr>
          <a:xfrm rot="10800000" flipH="1" flipV="1">
            <a:off x="2728209" y="3311797"/>
            <a:ext cx="585327" cy="1383896"/>
          </a:xfrm>
          <a:prstGeom prst="bentConnector3">
            <a:avLst>
              <a:gd name="adj1" fmla="val 1147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908D1A59-91A6-EF46-9EE9-5DC0A8769A57}"/>
              </a:ext>
            </a:extLst>
          </p:cNvPr>
          <p:cNvCxnSpPr>
            <a:stCxn id="18" idx="1"/>
            <a:endCxn id="39" idx="1"/>
          </p:cNvCxnSpPr>
          <p:nvPr/>
        </p:nvCxnSpPr>
        <p:spPr>
          <a:xfrm rot="10800000" flipH="1" flipV="1">
            <a:off x="2728210" y="4760399"/>
            <a:ext cx="910038" cy="728513"/>
          </a:xfrm>
          <a:prstGeom prst="bentConnector3">
            <a:avLst>
              <a:gd name="adj1" fmla="val 4632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2958D030-5421-5884-AFA4-3B9C237168AF}"/>
              </a:ext>
            </a:extLst>
          </p:cNvPr>
          <p:cNvCxnSpPr>
            <a:stCxn id="19" idx="1"/>
          </p:cNvCxnSpPr>
          <p:nvPr/>
        </p:nvCxnSpPr>
        <p:spPr>
          <a:xfrm rot="10800000" flipH="1" flipV="1">
            <a:off x="2728210" y="6509882"/>
            <a:ext cx="281388" cy="147887"/>
          </a:xfrm>
          <a:prstGeom prst="bentConnector5">
            <a:avLst>
              <a:gd name="adj1" fmla="val 44714"/>
              <a:gd name="adj2" fmla="val 100112"/>
              <a:gd name="adj3" fmla="val 7336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6DA54EC-20F9-4A86-D044-6886C6BBCF1F}"/>
              </a:ext>
            </a:extLst>
          </p:cNvPr>
          <p:cNvCxnSpPr>
            <a:cxnSpLocks/>
          </p:cNvCxnSpPr>
          <p:nvPr/>
        </p:nvCxnSpPr>
        <p:spPr>
          <a:xfrm>
            <a:off x="683923" y="1738925"/>
            <a:ext cx="8476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637B63-DE25-AA9A-94D4-BCE742FEF282}"/>
              </a:ext>
            </a:extLst>
          </p:cNvPr>
          <p:cNvCxnSpPr>
            <a:cxnSpLocks/>
          </p:cNvCxnSpPr>
          <p:nvPr/>
        </p:nvCxnSpPr>
        <p:spPr>
          <a:xfrm>
            <a:off x="688921" y="6772670"/>
            <a:ext cx="747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6399F18-8DD2-337D-650C-E2FCD0D6B09C}"/>
              </a:ext>
            </a:extLst>
          </p:cNvPr>
          <p:cNvCxnSpPr>
            <a:cxnSpLocks/>
          </p:cNvCxnSpPr>
          <p:nvPr/>
        </p:nvCxnSpPr>
        <p:spPr>
          <a:xfrm>
            <a:off x="673670" y="4639058"/>
            <a:ext cx="792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2" name="Graphic 11">
            <a:extLst>
              <a:ext uri="{FF2B5EF4-FFF2-40B4-BE49-F238E27FC236}">
                <a16:creationId xmlns:a16="http://schemas.microsoft.com/office/drawing/2014/main" id="{7EB4AE6A-6731-CB99-B73C-AEECC31C1C0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313536" y="637636"/>
            <a:ext cx="2943225" cy="828675"/>
          </a:xfrm>
          <a:prstGeom prst="rect">
            <a:avLst/>
          </a:prstGeom>
        </p:spPr>
      </p:pic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AE64AC05-E324-3D10-EA6F-D381A2541558}"/>
              </a:ext>
            </a:extLst>
          </p:cNvPr>
          <p:cNvCxnSpPr>
            <a:cxnSpLocks/>
            <a:stCxn id="6" idx="1"/>
            <a:endCxn id="12" idx="1"/>
          </p:cNvCxnSpPr>
          <p:nvPr/>
        </p:nvCxnSpPr>
        <p:spPr>
          <a:xfrm rot="10800000" flipH="1" flipV="1">
            <a:off x="2708182" y="379234"/>
            <a:ext cx="605353" cy="672739"/>
          </a:xfrm>
          <a:prstGeom prst="bentConnector3">
            <a:avLst>
              <a:gd name="adj1" fmla="val 6345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0" name="Graphic 99">
            <a:extLst>
              <a:ext uri="{FF2B5EF4-FFF2-40B4-BE49-F238E27FC236}">
                <a16:creationId xmlns:a16="http://schemas.microsoft.com/office/drawing/2014/main" id="{D561F6EE-923E-F0F8-654E-C0880212672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700443" y="230060"/>
            <a:ext cx="1946569" cy="662794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FDD5D3C8-E3D4-981C-0180-AFC2024AD7E5}"/>
              </a:ext>
            </a:extLst>
          </p:cNvPr>
          <p:cNvSpPr/>
          <p:nvPr/>
        </p:nvSpPr>
        <p:spPr>
          <a:xfrm>
            <a:off x="1182727" y="429638"/>
            <a:ext cx="277001" cy="307777"/>
          </a:xfrm>
          <a:prstGeom prst="ellipse">
            <a:avLst/>
          </a:prstGeom>
          <a:solidFill>
            <a:schemeClr val="accent1">
              <a:alpha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BF98B22-9A3B-A8E6-DB48-76CC77FBD598}"/>
              </a:ext>
            </a:extLst>
          </p:cNvPr>
          <p:cNvSpPr/>
          <p:nvPr/>
        </p:nvSpPr>
        <p:spPr>
          <a:xfrm>
            <a:off x="1761678" y="962387"/>
            <a:ext cx="277001" cy="307777"/>
          </a:xfrm>
          <a:prstGeom prst="ellipse">
            <a:avLst/>
          </a:prstGeom>
          <a:solidFill>
            <a:schemeClr val="accent1">
              <a:alpha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889B8BE-75E3-3F97-D837-E403D6048FE2}"/>
              </a:ext>
            </a:extLst>
          </p:cNvPr>
          <p:cNvSpPr/>
          <p:nvPr/>
        </p:nvSpPr>
        <p:spPr>
          <a:xfrm>
            <a:off x="1637507" y="3197497"/>
            <a:ext cx="277001" cy="307777"/>
          </a:xfrm>
          <a:prstGeom prst="ellipse">
            <a:avLst/>
          </a:prstGeom>
          <a:solidFill>
            <a:schemeClr val="accent1">
              <a:alpha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AEC6411-195E-389B-7D2D-F9EF9D517DC1}"/>
              </a:ext>
            </a:extLst>
          </p:cNvPr>
          <p:cNvSpPr/>
          <p:nvPr/>
        </p:nvSpPr>
        <p:spPr>
          <a:xfrm>
            <a:off x="1182726" y="5033830"/>
            <a:ext cx="277001" cy="307777"/>
          </a:xfrm>
          <a:prstGeom prst="ellipse">
            <a:avLst/>
          </a:prstGeom>
          <a:solidFill>
            <a:schemeClr val="accent1">
              <a:alpha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86758BD-4C7F-E01E-00DF-24C949956059}"/>
              </a:ext>
            </a:extLst>
          </p:cNvPr>
          <p:cNvSpPr/>
          <p:nvPr/>
        </p:nvSpPr>
        <p:spPr>
          <a:xfrm>
            <a:off x="2014550" y="3426097"/>
            <a:ext cx="277001" cy="307777"/>
          </a:xfrm>
          <a:prstGeom prst="ellipse">
            <a:avLst/>
          </a:prstGeom>
          <a:solidFill>
            <a:schemeClr val="accent1">
              <a:alpha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373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8A63F-4312-4747-3834-F00A0D7A2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4" name="TextBox 3523">
            <a:extLst>
              <a:ext uri="{FF2B5EF4-FFF2-40B4-BE49-F238E27FC236}">
                <a16:creationId xmlns:a16="http://schemas.microsoft.com/office/drawing/2014/main" id="{8BD5BB85-8E65-F1AE-3FBD-BC7C8867405E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Supplemental 1</a:t>
            </a:r>
          </a:p>
        </p:txBody>
      </p:sp>
      <p:pic>
        <p:nvPicPr>
          <p:cNvPr id="3" name="Picture 2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44A270C1-8605-830B-81E7-03591ED044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3942714"/>
            <a:ext cx="4876800" cy="2743200"/>
          </a:xfrm>
          <a:prstGeom prst="rect">
            <a:avLst/>
          </a:prstGeom>
        </p:spPr>
      </p:pic>
      <p:pic>
        <p:nvPicPr>
          <p:cNvPr id="5" name="Picture 4" descr="A graph with black dots&#10;&#10;AI-generated content may be incorrect.">
            <a:extLst>
              <a:ext uri="{FF2B5EF4-FFF2-40B4-BE49-F238E27FC236}">
                <a16:creationId xmlns:a16="http://schemas.microsoft.com/office/drawing/2014/main" id="{4549F4DF-8B6E-B14C-727B-FFF294106D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565835"/>
            <a:ext cx="4876800" cy="2743200"/>
          </a:xfrm>
          <a:prstGeom prst="rect">
            <a:avLst/>
          </a:prstGeom>
        </p:spPr>
      </p:pic>
      <p:pic>
        <p:nvPicPr>
          <p:cNvPr id="9" name="Picture 8" descr="A diagram with black lines&#10;&#10;AI-generated content may be incorrect.">
            <a:extLst>
              <a:ext uri="{FF2B5EF4-FFF2-40B4-BE49-F238E27FC236}">
                <a16:creationId xmlns:a16="http://schemas.microsoft.com/office/drawing/2014/main" id="{79FA44FF-D6DC-4D04-3961-0B2FA09C1D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12422"/>
            <a:ext cx="2747264" cy="1545336"/>
          </a:xfrm>
          <a:prstGeom prst="rect">
            <a:avLst/>
          </a:prstGeom>
        </p:spPr>
      </p:pic>
      <p:pic>
        <p:nvPicPr>
          <p:cNvPr id="13" name="Picture 12" descr="A graph with black lines&#10;&#10;AI-generated content may be incorrect.">
            <a:extLst>
              <a:ext uri="{FF2B5EF4-FFF2-40B4-BE49-F238E27FC236}">
                <a16:creationId xmlns:a16="http://schemas.microsoft.com/office/drawing/2014/main" id="{3ED26AF0-F474-4414-9CC5-CCEC72F4B8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508" y="1012422"/>
            <a:ext cx="2747264" cy="1545336"/>
          </a:xfrm>
          <a:prstGeom prst="rect">
            <a:avLst/>
          </a:prstGeom>
        </p:spPr>
      </p:pic>
      <p:pic>
        <p:nvPicPr>
          <p:cNvPr id="17" name="Picture 16" descr="A graph with text on it&#10;&#10;AI-generated content may be incorrect.">
            <a:extLst>
              <a:ext uri="{FF2B5EF4-FFF2-40B4-BE49-F238E27FC236}">
                <a16:creationId xmlns:a16="http://schemas.microsoft.com/office/drawing/2014/main" id="{8D8DE7EE-1AFF-3D21-4FAD-C2823FE6759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897736"/>
            <a:ext cx="2747264" cy="1545336"/>
          </a:xfrm>
          <a:prstGeom prst="rect">
            <a:avLst/>
          </a:prstGeom>
        </p:spPr>
      </p:pic>
      <p:pic>
        <p:nvPicPr>
          <p:cNvPr id="21" name="Picture 20" descr="A graph with lines and dots&#10;&#10;AI-generated content may be incorrect.">
            <a:extLst>
              <a:ext uri="{FF2B5EF4-FFF2-40B4-BE49-F238E27FC236}">
                <a16:creationId xmlns:a16="http://schemas.microsoft.com/office/drawing/2014/main" id="{2169D175-D655-F0E6-9458-4F34320829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36" y="2897736"/>
            <a:ext cx="2747264" cy="1545336"/>
          </a:xfrm>
          <a:prstGeom prst="rect">
            <a:avLst/>
          </a:prstGeom>
        </p:spPr>
      </p:pic>
      <p:pic>
        <p:nvPicPr>
          <p:cNvPr id="23" name="Picture 22" descr="A graph with lines and text&#10;&#10;AI-generated content may be incorrect.">
            <a:extLst>
              <a:ext uri="{FF2B5EF4-FFF2-40B4-BE49-F238E27FC236}">
                <a16:creationId xmlns:a16="http://schemas.microsoft.com/office/drawing/2014/main" id="{DF3AC872-5C98-9238-0E33-EF9B03A8F4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783050"/>
            <a:ext cx="2747264" cy="1545336"/>
          </a:xfrm>
          <a:prstGeom prst="rect">
            <a:avLst/>
          </a:prstGeom>
        </p:spPr>
      </p:pic>
      <p:pic>
        <p:nvPicPr>
          <p:cNvPr id="25" name="Picture 24" descr="A diagram with lines and text&#10;&#10;AI-generated content may be incorrect.">
            <a:extLst>
              <a:ext uri="{FF2B5EF4-FFF2-40B4-BE49-F238E27FC236}">
                <a16:creationId xmlns:a16="http://schemas.microsoft.com/office/drawing/2014/main" id="{828043DF-FE87-F3FE-6FBE-2950F443933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36" y="4783050"/>
            <a:ext cx="2747264" cy="154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77742-274B-9DC5-8370-276B77E58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7A01F3D9-EB52-0973-F579-32F7C4A49C5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Supplemental 2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6B9BE409-ECA7-91F2-AB4C-D90D343C4F98}"/>
              </a:ext>
            </a:extLst>
          </p:cNvPr>
          <p:cNvSpPr/>
          <p:nvPr/>
        </p:nvSpPr>
        <p:spPr>
          <a:xfrm>
            <a:off x="151071" y="938055"/>
            <a:ext cx="755374" cy="731520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RICTORN</a:t>
            </a: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A24AAAEA-BFA1-7573-6759-0A273B45FD07}"/>
              </a:ext>
            </a:extLst>
          </p:cNvPr>
          <p:cNvSpPr/>
          <p:nvPr/>
        </p:nvSpPr>
        <p:spPr>
          <a:xfrm>
            <a:off x="151074" y="1662020"/>
            <a:ext cx="755373" cy="620003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RICTORM</a:t>
            </a:r>
          </a:p>
        </p:txBody>
      </p:sp>
      <p:sp>
        <p:nvSpPr>
          <p:cNvPr id="32" name="Flowchart: Process 31">
            <a:extLst>
              <a:ext uri="{FF2B5EF4-FFF2-40B4-BE49-F238E27FC236}">
                <a16:creationId xmlns:a16="http://schemas.microsoft.com/office/drawing/2014/main" id="{4B33ACE9-8318-6574-EF91-53D5679AC116}"/>
              </a:ext>
            </a:extLst>
          </p:cNvPr>
          <p:cNvSpPr/>
          <p:nvPr/>
        </p:nvSpPr>
        <p:spPr>
          <a:xfrm>
            <a:off x="151075" y="2282023"/>
            <a:ext cx="755372" cy="723965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RasGEF</a:t>
            </a:r>
            <a:endParaRPr lang="en-US" sz="1000" dirty="0"/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2DE0C322-735A-49E1-03AC-D70E57D77647}"/>
              </a:ext>
            </a:extLst>
          </p:cNvPr>
          <p:cNvSpPr/>
          <p:nvPr/>
        </p:nvSpPr>
        <p:spPr>
          <a:xfrm>
            <a:off x="151073" y="3005987"/>
            <a:ext cx="755372" cy="1119785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Dom5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83F21E05-7FC7-7DBC-3ACF-5D58DA8E1E69}"/>
              </a:ext>
            </a:extLst>
          </p:cNvPr>
          <p:cNvSpPr/>
          <p:nvPr/>
        </p:nvSpPr>
        <p:spPr>
          <a:xfrm>
            <a:off x="151071" y="3938805"/>
            <a:ext cx="755371" cy="2154408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RICTOR</a:t>
            </a:r>
          </a:p>
          <a:p>
            <a:pPr algn="ctr"/>
            <a:r>
              <a:rPr lang="en-US" sz="1000" dirty="0"/>
              <a:t>Phosphor</a:t>
            </a:r>
          </a:p>
        </p:txBody>
      </p:sp>
      <p:pic>
        <p:nvPicPr>
          <p:cNvPr id="48" name="Picture 47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00F2AF2F-A018-A046-8F4F-A5A08F61E4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097" y="3657905"/>
            <a:ext cx="3836546" cy="2262041"/>
          </a:xfrm>
          <a:prstGeom prst="rect">
            <a:avLst/>
          </a:prstGeom>
        </p:spPr>
      </p:pic>
      <p:pic>
        <p:nvPicPr>
          <p:cNvPr id="54" name="Picture 53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50306D95-CCC1-F137-6827-B351DA85C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958" y="921425"/>
            <a:ext cx="3826416" cy="2258568"/>
          </a:xfrm>
          <a:prstGeom prst="rect">
            <a:avLst/>
          </a:prstGeom>
        </p:spPr>
      </p:pic>
      <p:sp>
        <p:nvSpPr>
          <p:cNvPr id="56" name="Left Bracket 55">
            <a:extLst>
              <a:ext uri="{FF2B5EF4-FFF2-40B4-BE49-F238E27FC236}">
                <a16:creationId xmlns:a16="http://schemas.microsoft.com/office/drawing/2014/main" id="{60C93179-C355-285B-99FA-12C084C7CE3D}"/>
              </a:ext>
            </a:extLst>
          </p:cNvPr>
          <p:cNvSpPr/>
          <p:nvPr/>
        </p:nvSpPr>
        <p:spPr>
          <a:xfrm rot="10800000">
            <a:off x="906445" y="938053"/>
            <a:ext cx="146895" cy="723963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Left Bracket 57">
            <a:extLst>
              <a:ext uri="{FF2B5EF4-FFF2-40B4-BE49-F238E27FC236}">
                <a16:creationId xmlns:a16="http://schemas.microsoft.com/office/drawing/2014/main" id="{F71C1FB7-C006-711A-C173-DB6C65BD1012}"/>
              </a:ext>
            </a:extLst>
          </p:cNvPr>
          <p:cNvSpPr/>
          <p:nvPr/>
        </p:nvSpPr>
        <p:spPr>
          <a:xfrm rot="10800000">
            <a:off x="906442" y="1669577"/>
            <a:ext cx="146895" cy="604888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Left Brace 77">
            <a:extLst>
              <a:ext uri="{FF2B5EF4-FFF2-40B4-BE49-F238E27FC236}">
                <a16:creationId xmlns:a16="http://schemas.microsoft.com/office/drawing/2014/main" id="{7677FAD7-75CA-D690-CCC9-83D63968D9F4}"/>
              </a:ext>
            </a:extLst>
          </p:cNvPr>
          <p:cNvSpPr/>
          <p:nvPr/>
        </p:nvSpPr>
        <p:spPr>
          <a:xfrm rot="10800000">
            <a:off x="5300187" y="1020941"/>
            <a:ext cx="45719" cy="16424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Left Brace 78">
            <a:extLst>
              <a:ext uri="{FF2B5EF4-FFF2-40B4-BE49-F238E27FC236}">
                <a16:creationId xmlns:a16="http://schemas.microsoft.com/office/drawing/2014/main" id="{DD695BA2-EE42-4F59-CD5D-C97D9142FBE5}"/>
              </a:ext>
            </a:extLst>
          </p:cNvPr>
          <p:cNvSpPr/>
          <p:nvPr/>
        </p:nvSpPr>
        <p:spPr>
          <a:xfrm rot="10800000">
            <a:off x="5295328" y="2428624"/>
            <a:ext cx="47709" cy="14637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Left Brace 79">
            <a:extLst>
              <a:ext uri="{FF2B5EF4-FFF2-40B4-BE49-F238E27FC236}">
                <a16:creationId xmlns:a16="http://schemas.microsoft.com/office/drawing/2014/main" id="{2813C92B-5FAD-B559-4240-244341ABED67}"/>
              </a:ext>
            </a:extLst>
          </p:cNvPr>
          <p:cNvSpPr/>
          <p:nvPr/>
        </p:nvSpPr>
        <p:spPr>
          <a:xfrm rot="10800000">
            <a:off x="5302178" y="2208481"/>
            <a:ext cx="45719" cy="18288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Left Brace 80">
            <a:extLst>
              <a:ext uri="{FF2B5EF4-FFF2-40B4-BE49-F238E27FC236}">
                <a16:creationId xmlns:a16="http://schemas.microsoft.com/office/drawing/2014/main" id="{B7E50EB3-84F0-4E0D-076E-BC9537760270}"/>
              </a:ext>
            </a:extLst>
          </p:cNvPr>
          <p:cNvSpPr/>
          <p:nvPr/>
        </p:nvSpPr>
        <p:spPr>
          <a:xfrm rot="10800000">
            <a:off x="5302176" y="1222452"/>
            <a:ext cx="45719" cy="94876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Left Brace 81">
            <a:extLst>
              <a:ext uri="{FF2B5EF4-FFF2-40B4-BE49-F238E27FC236}">
                <a16:creationId xmlns:a16="http://schemas.microsoft.com/office/drawing/2014/main" id="{FEF53840-16CA-686E-DE74-FEA7C222A159}"/>
              </a:ext>
            </a:extLst>
          </p:cNvPr>
          <p:cNvSpPr/>
          <p:nvPr/>
        </p:nvSpPr>
        <p:spPr>
          <a:xfrm rot="10800000">
            <a:off x="5300008" y="3720932"/>
            <a:ext cx="45719" cy="16424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D077C349-59DB-8D7B-64E7-38752539C1DF}"/>
              </a:ext>
            </a:extLst>
          </p:cNvPr>
          <p:cNvSpPr/>
          <p:nvPr/>
        </p:nvSpPr>
        <p:spPr>
          <a:xfrm rot="10800000">
            <a:off x="5295149" y="5128615"/>
            <a:ext cx="47709" cy="14637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B54B26BE-33FF-0E84-CDC9-7B34C63BDAA4}"/>
              </a:ext>
            </a:extLst>
          </p:cNvPr>
          <p:cNvSpPr/>
          <p:nvPr/>
        </p:nvSpPr>
        <p:spPr>
          <a:xfrm rot="10800000">
            <a:off x="5301999" y="4908472"/>
            <a:ext cx="45719" cy="18288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Left Brace 84">
            <a:extLst>
              <a:ext uri="{FF2B5EF4-FFF2-40B4-BE49-F238E27FC236}">
                <a16:creationId xmlns:a16="http://schemas.microsoft.com/office/drawing/2014/main" id="{AA838FD6-EF65-B3E5-5266-B9802425BFAF}"/>
              </a:ext>
            </a:extLst>
          </p:cNvPr>
          <p:cNvSpPr/>
          <p:nvPr/>
        </p:nvSpPr>
        <p:spPr>
          <a:xfrm rot="10800000">
            <a:off x="5301997" y="3922443"/>
            <a:ext cx="45719" cy="94876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1467942-0449-2A04-D066-2A9779969D11}"/>
              </a:ext>
            </a:extLst>
          </p:cNvPr>
          <p:cNvSpPr txBox="1"/>
          <p:nvPr/>
        </p:nvSpPr>
        <p:spPr>
          <a:xfrm>
            <a:off x="5281645" y="979954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3E01F5D-B537-24F3-1131-157E07A6CE57}"/>
              </a:ext>
            </a:extLst>
          </p:cNvPr>
          <p:cNvSpPr txBox="1"/>
          <p:nvPr/>
        </p:nvSpPr>
        <p:spPr>
          <a:xfrm>
            <a:off x="5281644" y="1569306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B1AD8BC-0871-7134-A619-B83C85EBB644}"/>
              </a:ext>
            </a:extLst>
          </p:cNvPr>
          <p:cNvSpPr txBox="1"/>
          <p:nvPr/>
        </p:nvSpPr>
        <p:spPr>
          <a:xfrm>
            <a:off x="5281643" y="2176810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2A37DCB-4F15-DC32-4662-32CB9A88786F}"/>
              </a:ext>
            </a:extLst>
          </p:cNvPr>
          <p:cNvSpPr txBox="1"/>
          <p:nvPr/>
        </p:nvSpPr>
        <p:spPr>
          <a:xfrm>
            <a:off x="5281643" y="2386281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74E1396-85A7-100A-086C-33D71F44139E}"/>
              </a:ext>
            </a:extLst>
          </p:cNvPr>
          <p:cNvSpPr txBox="1"/>
          <p:nvPr/>
        </p:nvSpPr>
        <p:spPr>
          <a:xfrm>
            <a:off x="5276605" y="3685027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6F9B45A-0E70-D03B-C1A6-AAB7395D29D7}"/>
              </a:ext>
            </a:extLst>
          </p:cNvPr>
          <p:cNvSpPr txBox="1"/>
          <p:nvPr/>
        </p:nvSpPr>
        <p:spPr>
          <a:xfrm>
            <a:off x="5276604" y="4274379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2828B7A-C9FA-92AE-372B-E7D263783985}"/>
              </a:ext>
            </a:extLst>
          </p:cNvPr>
          <p:cNvSpPr txBox="1"/>
          <p:nvPr/>
        </p:nvSpPr>
        <p:spPr>
          <a:xfrm>
            <a:off x="5276603" y="4881883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38DBBB4-F1DD-B04D-0C29-F6242DBBF295}"/>
              </a:ext>
            </a:extLst>
          </p:cNvPr>
          <p:cNvSpPr txBox="1"/>
          <p:nvPr/>
        </p:nvSpPr>
        <p:spPr>
          <a:xfrm>
            <a:off x="5276603" y="5091354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0583477-506E-CE22-2D5A-71FA6D271BAD}"/>
              </a:ext>
            </a:extLst>
          </p:cNvPr>
          <p:cNvSpPr txBox="1"/>
          <p:nvPr/>
        </p:nvSpPr>
        <p:spPr>
          <a:xfrm>
            <a:off x="76856" y="668106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7BAC5A6-687C-4A97-B6F3-591A644EA2A7}"/>
              </a:ext>
            </a:extLst>
          </p:cNvPr>
          <p:cNvSpPr txBox="1"/>
          <p:nvPr/>
        </p:nvSpPr>
        <p:spPr>
          <a:xfrm>
            <a:off x="76856" y="6127212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96" name="Flowchart: Process 95">
            <a:extLst>
              <a:ext uri="{FF2B5EF4-FFF2-40B4-BE49-F238E27FC236}">
                <a16:creationId xmlns:a16="http://schemas.microsoft.com/office/drawing/2014/main" id="{226A4CD6-BA84-4FF6-DD74-353DF32C75B1}"/>
              </a:ext>
            </a:extLst>
          </p:cNvPr>
          <p:cNvSpPr/>
          <p:nvPr/>
        </p:nvSpPr>
        <p:spPr>
          <a:xfrm>
            <a:off x="6263293" y="869401"/>
            <a:ext cx="755374" cy="731520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RAPTORN</a:t>
            </a:r>
          </a:p>
        </p:txBody>
      </p:sp>
      <p:sp>
        <p:nvSpPr>
          <p:cNvPr id="97" name="Flowchart: Process 96">
            <a:extLst>
              <a:ext uri="{FF2B5EF4-FFF2-40B4-BE49-F238E27FC236}">
                <a16:creationId xmlns:a16="http://schemas.microsoft.com/office/drawing/2014/main" id="{EE916EF9-F8F4-C998-00FE-4BEA4CA80F99}"/>
              </a:ext>
            </a:extLst>
          </p:cNvPr>
          <p:cNvSpPr/>
          <p:nvPr/>
        </p:nvSpPr>
        <p:spPr>
          <a:xfrm>
            <a:off x="6263296" y="1593366"/>
            <a:ext cx="755373" cy="620003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ARM</a:t>
            </a:r>
          </a:p>
        </p:txBody>
      </p:sp>
      <p:sp>
        <p:nvSpPr>
          <p:cNvPr id="98" name="Flowchart: Process 97">
            <a:extLst>
              <a:ext uri="{FF2B5EF4-FFF2-40B4-BE49-F238E27FC236}">
                <a16:creationId xmlns:a16="http://schemas.microsoft.com/office/drawing/2014/main" id="{223C7CDE-05A5-F5C2-E18D-7DD7F96A30E3}"/>
              </a:ext>
            </a:extLst>
          </p:cNvPr>
          <p:cNvSpPr/>
          <p:nvPr/>
        </p:nvSpPr>
        <p:spPr>
          <a:xfrm>
            <a:off x="6263297" y="2213369"/>
            <a:ext cx="755372" cy="723965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HEAT</a:t>
            </a:r>
          </a:p>
        </p:txBody>
      </p:sp>
      <p:sp>
        <p:nvSpPr>
          <p:cNvPr id="99" name="Flowchart: Process 98">
            <a:extLst>
              <a:ext uri="{FF2B5EF4-FFF2-40B4-BE49-F238E27FC236}">
                <a16:creationId xmlns:a16="http://schemas.microsoft.com/office/drawing/2014/main" id="{4B3F97F5-596B-8756-80C7-CE3FCD4F0381}"/>
              </a:ext>
            </a:extLst>
          </p:cNvPr>
          <p:cNvSpPr/>
          <p:nvPr/>
        </p:nvSpPr>
        <p:spPr>
          <a:xfrm>
            <a:off x="6262784" y="2937334"/>
            <a:ext cx="755372" cy="993914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ARM</a:t>
            </a:r>
          </a:p>
        </p:txBody>
      </p:sp>
      <p:sp>
        <p:nvSpPr>
          <p:cNvPr id="100" name="Flowchart: Process 99">
            <a:extLst>
              <a:ext uri="{FF2B5EF4-FFF2-40B4-BE49-F238E27FC236}">
                <a16:creationId xmlns:a16="http://schemas.microsoft.com/office/drawing/2014/main" id="{A41781F3-4D29-A27B-34FD-7546C7228A7E}"/>
              </a:ext>
            </a:extLst>
          </p:cNvPr>
          <p:cNvSpPr/>
          <p:nvPr/>
        </p:nvSpPr>
        <p:spPr>
          <a:xfrm>
            <a:off x="6263296" y="3931248"/>
            <a:ext cx="755371" cy="2154408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WD-40</a:t>
            </a:r>
          </a:p>
        </p:txBody>
      </p:sp>
      <p:pic>
        <p:nvPicPr>
          <p:cNvPr id="103" name="Picture 102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79D060D0-98FB-706E-D12C-148B888393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321" y="869401"/>
            <a:ext cx="3831336" cy="2486184"/>
          </a:xfrm>
          <a:prstGeom prst="rect">
            <a:avLst/>
          </a:prstGeom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845E5E04-B670-39B4-973A-71EA64039B5E}"/>
              </a:ext>
            </a:extLst>
          </p:cNvPr>
          <p:cNvSpPr txBox="1"/>
          <p:nvPr/>
        </p:nvSpPr>
        <p:spPr>
          <a:xfrm>
            <a:off x="6193256" y="644426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pic>
        <p:nvPicPr>
          <p:cNvPr id="106" name="Picture 105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F77A01D2-A957-DBA3-3A74-ED74BD200C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321" y="3502416"/>
            <a:ext cx="3831336" cy="2257647"/>
          </a:xfrm>
          <a:prstGeom prst="rect">
            <a:avLst/>
          </a:prstGeom>
        </p:spPr>
      </p:pic>
      <p:sp>
        <p:nvSpPr>
          <p:cNvPr id="107" name="Left Bracket 106">
            <a:extLst>
              <a:ext uri="{FF2B5EF4-FFF2-40B4-BE49-F238E27FC236}">
                <a16:creationId xmlns:a16="http://schemas.microsoft.com/office/drawing/2014/main" id="{CAB0750C-6D94-CD69-CA50-9E983B4D8F0D}"/>
              </a:ext>
            </a:extLst>
          </p:cNvPr>
          <p:cNvSpPr/>
          <p:nvPr/>
        </p:nvSpPr>
        <p:spPr>
          <a:xfrm rot="10800000">
            <a:off x="7018157" y="879983"/>
            <a:ext cx="175546" cy="709646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Left Bracket 107">
            <a:extLst>
              <a:ext uri="{FF2B5EF4-FFF2-40B4-BE49-F238E27FC236}">
                <a16:creationId xmlns:a16="http://schemas.microsoft.com/office/drawing/2014/main" id="{B0923F8D-3144-3E4A-EC93-8821D4C4D700}"/>
              </a:ext>
            </a:extLst>
          </p:cNvPr>
          <p:cNvSpPr/>
          <p:nvPr/>
        </p:nvSpPr>
        <p:spPr>
          <a:xfrm rot="10800000">
            <a:off x="7018156" y="2926751"/>
            <a:ext cx="170507" cy="993912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Left Brace 118">
            <a:extLst>
              <a:ext uri="{FF2B5EF4-FFF2-40B4-BE49-F238E27FC236}">
                <a16:creationId xmlns:a16="http://schemas.microsoft.com/office/drawing/2014/main" id="{64212B6C-2541-DD01-F10E-5CFB5D72D2F8}"/>
              </a:ext>
            </a:extLst>
          </p:cNvPr>
          <p:cNvSpPr/>
          <p:nvPr/>
        </p:nvSpPr>
        <p:spPr>
          <a:xfrm rot="10800000">
            <a:off x="11388656" y="4999912"/>
            <a:ext cx="45719" cy="12819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Left Brace 119">
            <a:extLst>
              <a:ext uri="{FF2B5EF4-FFF2-40B4-BE49-F238E27FC236}">
                <a16:creationId xmlns:a16="http://schemas.microsoft.com/office/drawing/2014/main" id="{8F745C69-3FD4-4EBD-6DB5-A3FDE7C86EC6}"/>
              </a:ext>
            </a:extLst>
          </p:cNvPr>
          <p:cNvSpPr/>
          <p:nvPr/>
        </p:nvSpPr>
        <p:spPr>
          <a:xfrm rot="10800000">
            <a:off x="11388654" y="3592740"/>
            <a:ext cx="45719" cy="17971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Left Brace 120">
            <a:extLst>
              <a:ext uri="{FF2B5EF4-FFF2-40B4-BE49-F238E27FC236}">
                <a16:creationId xmlns:a16="http://schemas.microsoft.com/office/drawing/2014/main" id="{AEDADD36-4AEC-34C0-DB32-C630F558FB5A}"/>
              </a:ext>
            </a:extLst>
          </p:cNvPr>
          <p:cNvSpPr/>
          <p:nvPr/>
        </p:nvSpPr>
        <p:spPr>
          <a:xfrm rot="10800000">
            <a:off x="11388653" y="3811977"/>
            <a:ext cx="45719" cy="116642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Left Brace 121">
            <a:extLst>
              <a:ext uri="{FF2B5EF4-FFF2-40B4-BE49-F238E27FC236}">
                <a16:creationId xmlns:a16="http://schemas.microsoft.com/office/drawing/2014/main" id="{FA3ACD71-B1A6-7726-85BF-E179DA749A15}"/>
              </a:ext>
            </a:extLst>
          </p:cNvPr>
          <p:cNvSpPr/>
          <p:nvPr/>
        </p:nvSpPr>
        <p:spPr>
          <a:xfrm rot="10800000">
            <a:off x="11388653" y="2579909"/>
            <a:ext cx="45719" cy="12819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Left Brace 122">
            <a:extLst>
              <a:ext uri="{FF2B5EF4-FFF2-40B4-BE49-F238E27FC236}">
                <a16:creationId xmlns:a16="http://schemas.microsoft.com/office/drawing/2014/main" id="{05DA245D-F8A9-FD62-CDCE-8D1E1420BE5D}"/>
              </a:ext>
            </a:extLst>
          </p:cNvPr>
          <p:cNvSpPr/>
          <p:nvPr/>
        </p:nvSpPr>
        <p:spPr>
          <a:xfrm rot="10800000">
            <a:off x="11388654" y="979619"/>
            <a:ext cx="45719" cy="17971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Left Brace 123">
            <a:extLst>
              <a:ext uri="{FF2B5EF4-FFF2-40B4-BE49-F238E27FC236}">
                <a16:creationId xmlns:a16="http://schemas.microsoft.com/office/drawing/2014/main" id="{0D2A984E-1E7A-E0A8-F994-C9513C249159}"/>
              </a:ext>
            </a:extLst>
          </p:cNvPr>
          <p:cNvSpPr/>
          <p:nvPr/>
        </p:nvSpPr>
        <p:spPr>
          <a:xfrm rot="10800000">
            <a:off x="11388651" y="1180842"/>
            <a:ext cx="45719" cy="137755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7356D26E-EE40-F1F2-5A82-47067F2CE854}"/>
              </a:ext>
            </a:extLst>
          </p:cNvPr>
          <p:cNvSpPr txBox="1"/>
          <p:nvPr/>
        </p:nvSpPr>
        <p:spPr>
          <a:xfrm>
            <a:off x="11388651" y="946363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59DF02B-4364-A6FA-2A27-2C2A2D7F1652}"/>
              </a:ext>
            </a:extLst>
          </p:cNvPr>
          <p:cNvSpPr txBox="1"/>
          <p:nvPr/>
        </p:nvSpPr>
        <p:spPr>
          <a:xfrm>
            <a:off x="11364632" y="1752378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8A3BC45F-3FA2-7A89-4D5C-9A4A4B4D1628}"/>
              </a:ext>
            </a:extLst>
          </p:cNvPr>
          <p:cNvSpPr txBox="1"/>
          <p:nvPr/>
        </p:nvSpPr>
        <p:spPr>
          <a:xfrm>
            <a:off x="11364632" y="2520893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5A2CCBA-26FB-20FC-6B4B-D5E518A43C84}"/>
              </a:ext>
            </a:extLst>
          </p:cNvPr>
          <p:cNvSpPr txBox="1"/>
          <p:nvPr/>
        </p:nvSpPr>
        <p:spPr>
          <a:xfrm>
            <a:off x="11364632" y="3554999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3D441215-5B09-E188-C137-030E40A10E00}"/>
              </a:ext>
            </a:extLst>
          </p:cNvPr>
          <p:cNvSpPr txBox="1"/>
          <p:nvPr/>
        </p:nvSpPr>
        <p:spPr>
          <a:xfrm>
            <a:off x="11363393" y="4280561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E730F17-6994-6E52-BBAE-9F73C28EA3FF}"/>
              </a:ext>
            </a:extLst>
          </p:cNvPr>
          <p:cNvSpPr txBox="1"/>
          <p:nvPr/>
        </p:nvSpPr>
        <p:spPr>
          <a:xfrm>
            <a:off x="11363392" y="4940896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16614648-724C-7BE7-02A7-3F942D10E8EF}"/>
              </a:ext>
            </a:extLst>
          </p:cNvPr>
          <p:cNvSpPr txBox="1"/>
          <p:nvPr/>
        </p:nvSpPr>
        <p:spPr>
          <a:xfrm>
            <a:off x="6198110" y="6093213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ECD40E-598F-29C7-2521-B8EA86E00165}"/>
              </a:ext>
            </a:extLst>
          </p:cNvPr>
          <p:cNvSpPr txBox="1"/>
          <p:nvPr/>
        </p:nvSpPr>
        <p:spPr>
          <a:xfrm>
            <a:off x="6198110" y="389812"/>
            <a:ext cx="903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2F7E5E-C711-DA4E-545B-E142386B3629}"/>
              </a:ext>
            </a:extLst>
          </p:cNvPr>
          <p:cNvSpPr txBox="1"/>
          <p:nvPr/>
        </p:nvSpPr>
        <p:spPr>
          <a:xfrm>
            <a:off x="76858" y="389812"/>
            <a:ext cx="903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2F695AB0-9E62-B40F-F99F-5716B5EE3302}"/>
              </a:ext>
            </a:extLst>
          </p:cNvPr>
          <p:cNvCxnSpPr>
            <a:cxnSpLocks/>
            <a:stCxn id="56" idx="1"/>
            <a:endCxn id="54" idx="1"/>
          </p:cNvCxnSpPr>
          <p:nvPr/>
        </p:nvCxnSpPr>
        <p:spPr>
          <a:xfrm>
            <a:off x="1053340" y="1300034"/>
            <a:ext cx="363618" cy="750675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E0BDA538-9504-B4B3-E81E-4AD02CB70288}"/>
              </a:ext>
            </a:extLst>
          </p:cNvPr>
          <p:cNvCxnSpPr>
            <a:cxnSpLocks/>
            <a:stCxn id="58" idx="1"/>
            <a:endCxn id="48" idx="1"/>
          </p:cNvCxnSpPr>
          <p:nvPr/>
        </p:nvCxnSpPr>
        <p:spPr>
          <a:xfrm>
            <a:off x="1053337" y="1972021"/>
            <a:ext cx="391760" cy="2816905"/>
          </a:xfrm>
          <a:prstGeom prst="bentConnector3">
            <a:avLst>
              <a:gd name="adj1" fmla="val 2205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E46B83C5-9260-4833-1336-D8DA6C1C97FB}"/>
              </a:ext>
            </a:extLst>
          </p:cNvPr>
          <p:cNvCxnSpPr>
            <a:cxnSpLocks/>
            <a:stCxn id="107" idx="1"/>
            <a:endCxn id="103" idx="1"/>
          </p:cNvCxnSpPr>
          <p:nvPr/>
        </p:nvCxnSpPr>
        <p:spPr>
          <a:xfrm>
            <a:off x="7193703" y="1234806"/>
            <a:ext cx="363618" cy="877687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24861F74-CD83-9EA5-4A9C-4F9B0382E067}"/>
              </a:ext>
            </a:extLst>
          </p:cNvPr>
          <p:cNvCxnSpPr>
            <a:cxnSpLocks/>
            <a:stCxn id="108" idx="1"/>
            <a:endCxn id="106" idx="1"/>
          </p:cNvCxnSpPr>
          <p:nvPr/>
        </p:nvCxnSpPr>
        <p:spPr>
          <a:xfrm>
            <a:off x="7188663" y="3423707"/>
            <a:ext cx="368658" cy="1207533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34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31241</TotalTime>
  <Words>1774</Words>
  <Application>Microsoft Office PowerPoint</Application>
  <PresentationFormat>Widescreen</PresentationFormat>
  <Paragraphs>969</Paragraphs>
  <Slides>63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63</vt:i4>
      </vt:variant>
    </vt:vector>
  </HeadingPairs>
  <TitlesOfParts>
    <vt:vector size="69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Kyle Johnson</cp:lastModifiedBy>
  <cp:revision>236</cp:revision>
  <dcterms:created xsi:type="dcterms:W3CDTF">2025-03-18T16:01:18Z</dcterms:created>
  <dcterms:modified xsi:type="dcterms:W3CDTF">2025-07-02T21:14:37Z</dcterms:modified>
</cp:coreProperties>
</file>

<file path=docProps/thumbnail.jpeg>
</file>